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4" d="100"/>
          <a:sy n="54" d="100"/>
        </p:scale>
        <p:origin x="754"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16000" y="645108"/>
            <a:ext cx="12890439" cy="1617891"/>
          </a:xfrm>
          <a:prstGeom prst="rect">
            <a:avLst/>
          </a:prstGeom>
        </p:spPr>
        <p:txBody>
          <a:bodyPr wrap="square" lIns="0" tIns="0" rIns="0" bIns="0">
            <a:spAutoFit/>
          </a:bodyPr>
          <a:lstStyle>
            <a:lvl1pPr>
              <a:defRPr sz="7750" b="1" i="0">
                <a:solidFill>
                  <a:srgbClr val="0AB5BC"/>
                </a:solidFill>
                <a:latin typeface="Arial Narrow"/>
                <a:cs typeface="Arial Narrow"/>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15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750" b="1" i="0">
                <a:solidFill>
                  <a:srgbClr val="0AB5BC"/>
                </a:solidFill>
                <a:latin typeface="Arial Narrow"/>
                <a:cs typeface="Arial Narrow"/>
              </a:defRPr>
            </a:lvl1pPr>
          </a:lstStyle>
          <a:p>
            <a:endParaRPr/>
          </a:p>
        </p:txBody>
      </p:sp>
      <p:sp>
        <p:nvSpPr>
          <p:cNvPr id="3" name="Holder 3"/>
          <p:cNvSpPr>
            <a:spLocks noGrp="1"/>
          </p:cNvSpPr>
          <p:nvPr>
            <p:ph type="body" idx="1"/>
          </p:nvPr>
        </p:nvSpPr>
        <p:spPr/>
        <p:txBody>
          <a:bodyPr lIns="0" tIns="0" rIns="0" bIns="0"/>
          <a:lstStyle>
            <a:lvl1pPr>
              <a:defRPr sz="415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750" b="1" i="0">
                <a:solidFill>
                  <a:srgbClr val="0AB5BC"/>
                </a:solidFill>
                <a:latin typeface="Arial Narrow"/>
                <a:cs typeface="Arial Narrow"/>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750" b="1" i="0">
                <a:solidFill>
                  <a:srgbClr val="0AB5BC"/>
                </a:solidFill>
                <a:latin typeface="Arial Narrow"/>
                <a:cs typeface="Arial Narro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AB5BC"/>
          </a:solidFill>
        </p:spPr>
        <p:txBody>
          <a:bodyPr wrap="square" lIns="0" tIns="0" rIns="0" bIns="0" rtlCol="0"/>
          <a:lstStyle/>
          <a:p>
            <a:endParaRPr/>
          </a:p>
        </p:txBody>
      </p:sp>
      <p:sp>
        <p:nvSpPr>
          <p:cNvPr id="17" name="bg object 17"/>
          <p:cNvSpPr/>
          <p:nvPr/>
        </p:nvSpPr>
        <p:spPr>
          <a:xfrm>
            <a:off x="0" y="0"/>
            <a:ext cx="9601200" cy="10287000"/>
          </a:xfrm>
          <a:custGeom>
            <a:avLst/>
            <a:gdLst/>
            <a:ahLst/>
            <a:cxnLst/>
            <a:rect l="l" t="t" r="r" b="b"/>
            <a:pathLst>
              <a:path w="9601200" h="10287000">
                <a:moveTo>
                  <a:pt x="7663318" y="10286999"/>
                </a:moveTo>
                <a:lnTo>
                  <a:pt x="0" y="10286999"/>
                </a:lnTo>
                <a:lnTo>
                  <a:pt x="0" y="0"/>
                </a:lnTo>
                <a:lnTo>
                  <a:pt x="6300743" y="0"/>
                </a:lnTo>
                <a:lnTo>
                  <a:pt x="6351603" y="29036"/>
                </a:lnTo>
                <a:lnTo>
                  <a:pt x="6397540" y="55809"/>
                </a:lnTo>
                <a:lnTo>
                  <a:pt x="6443262" y="82960"/>
                </a:lnTo>
                <a:lnTo>
                  <a:pt x="6488761" y="110485"/>
                </a:lnTo>
                <a:lnTo>
                  <a:pt x="6534027" y="138377"/>
                </a:lnTo>
                <a:lnTo>
                  <a:pt x="6579060" y="166636"/>
                </a:lnTo>
                <a:lnTo>
                  <a:pt x="6623861" y="195263"/>
                </a:lnTo>
                <a:lnTo>
                  <a:pt x="6668429" y="224258"/>
                </a:lnTo>
                <a:lnTo>
                  <a:pt x="6712763" y="253620"/>
                </a:lnTo>
                <a:lnTo>
                  <a:pt x="6756857" y="283344"/>
                </a:lnTo>
                <a:lnTo>
                  <a:pt x="6800700" y="313423"/>
                </a:lnTo>
                <a:lnTo>
                  <a:pt x="6844292" y="343858"/>
                </a:lnTo>
                <a:lnTo>
                  <a:pt x="6887634" y="374649"/>
                </a:lnTo>
                <a:lnTo>
                  <a:pt x="6930725" y="405796"/>
                </a:lnTo>
                <a:lnTo>
                  <a:pt x="6973566" y="437298"/>
                </a:lnTo>
                <a:lnTo>
                  <a:pt x="7016148" y="469150"/>
                </a:lnTo>
                <a:lnTo>
                  <a:pt x="7058462" y="501344"/>
                </a:lnTo>
                <a:lnTo>
                  <a:pt x="7100509" y="533882"/>
                </a:lnTo>
                <a:lnTo>
                  <a:pt x="7142288" y="566762"/>
                </a:lnTo>
                <a:lnTo>
                  <a:pt x="7183799" y="599986"/>
                </a:lnTo>
                <a:lnTo>
                  <a:pt x="7225043" y="633552"/>
                </a:lnTo>
                <a:lnTo>
                  <a:pt x="7266010" y="667455"/>
                </a:lnTo>
                <a:lnTo>
                  <a:pt x="7306694" y="701687"/>
                </a:lnTo>
                <a:lnTo>
                  <a:pt x="7347093" y="736248"/>
                </a:lnTo>
                <a:lnTo>
                  <a:pt x="7387208" y="771139"/>
                </a:lnTo>
                <a:lnTo>
                  <a:pt x="7427039" y="806359"/>
                </a:lnTo>
                <a:lnTo>
                  <a:pt x="7466586" y="841909"/>
                </a:lnTo>
                <a:lnTo>
                  <a:pt x="7505840" y="877781"/>
                </a:lnTo>
                <a:lnTo>
                  <a:pt x="7544795" y="913968"/>
                </a:lnTo>
                <a:lnTo>
                  <a:pt x="7583450" y="950470"/>
                </a:lnTo>
                <a:lnTo>
                  <a:pt x="7621804" y="987287"/>
                </a:lnTo>
                <a:lnTo>
                  <a:pt x="7659859" y="1024419"/>
                </a:lnTo>
                <a:lnTo>
                  <a:pt x="7697614" y="1061867"/>
                </a:lnTo>
                <a:lnTo>
                  <a:pt x="7735062" y="1099621"/>
                </a:lnTo>
                <a:lnTo>
                  <a:pt x="7772194" y="1137676"/>
                </a:lnTo>
                <a:lnTo>
                  <a:pt x="7809011" y="1176031"/>
                </a:lnTo>
                <a:lnTo>
                  <a:pt x="7845513" y="1214686"/>
                </a:lnTo>
                <a:lnTo>
                  <a:pt x="7881700" y="1253641"/>
                </a:lnTo>
                <a:lnTo>
                  <a:pt x="7917571" y="1292896"/>
                </a:lnTo>
                <a:lnTo>
                  <a:pt x="7953121" y="1332442"/>
                </a:lnTo>
                <a:lnTo>
                  <a:pt x="7988341" y="1372273"/>
                </a:lnTo>
                <a:lnTo>
                  <a:pt x="8023232" y="1412389"/>
                </a:lnTo>
                <a:lnTo>
                  <a:pt x="8057794" y="1452788"/>
                </a:lnTo>
                <a:lnTo>
                  <a:pt x="8092026" y="1493471"/>
                </a:lnTo>
                <a:lnTo>
                  <a:pt x="8125929" y="1534439"/>
                </a:lnTo>
                <a:lnTo>
                  <a:pt x="8159495" y="1575682"/>
                </a:lnTo>
                <a:lnTo>
                  <a:pt x="8192718" y="1617194"/>
                </a:lnTo>
                <a:lnTo>
                  <a:pt x="8225598" y="1658972"/>
                </a:lnTo>
                <a:lnTo>
                  <a:pt x="8258136" y="1701019"/>
                </a:lnTo>
                <a:lnTo>
                  <a:pt x="8290330" y="1743333"/>
                </a:lnTo>
                <a:lnTo>
                  <a:pt x="8322182" y="1785915"/>
                </a:lnTo>
                <a:lnTo>
                  <a:pt x="8353684" y="1828756"/>
                </a:lnTo>
                <a:lnTo>
                  <a:pt x="8384831" y="1871847"/>
                </a:lnTo>
                <a:lnTo>
                  <a:pt x="8415622" y="1915189"/>
                </a:lnTo>
                <a:lnTo>
                  <a:pt x="8446057" y="1958781"/>
                </a:lnTo>
                <a:lnTo>
                  <a:pt x="8476137" y="2002624"/>
                </a:lnTo>
                <a:lnTo>
                  <a:pt x="8505861" y="2046718"/>
                </a:lnTo>
                <a:lnTo>
                  <a:pt x="8535223" y="2091053"/>
                </a:lnTo>
                <a:lnTo>
                  <a:pt x="8564217" y="2135620"/>
                </a:lnTo>
                <a:lnTo>
                  <a:pt x="8592844" y="2180421"/>
                </a:lnTo>
                <a:lnTo>
                  <a:pt x="8621104" y="2225454"/>
                </a:lnTo>
                <a:lnTo>
                  <a:pt x="8648996" y="2270720"/>
                </a:lnTo>
                <a:lnTo>
                  <a:pt x="8676521" y="2316219"/>
                </a:lnTo>
                <a:lnTo>
                  <a:pt x="8703672" y="2361941"/>
                </a:lnTo>
                <a:lnTo>
                  <a:pt x="8730445" y="2407878"/>
                </a:lnTo>
                <a:lnTo>
                  <a:pt x="8756839" y="2454030"/>
                </a:lnTo>
                <a:lnTo>
                  <a:pt x="8782855" y="2500395"/>
                </a:lnTo>
                <a:lnTo>
                  <a:pt x="8808493" y="2546975"/>
                </a:lnTo>
                <a:lnTo>
                  <a:pt x="8833752" y="2593770"/>
                </a:lnTo>
                <a:lnTo>
                  <a:pt x="8858627" y="2640769"/>
                </a:lnTo>
                <a:lnTo>
                  <a:pt x="8883114" y="2687964"/>
                </a:lnTo>
                <a:lnTo>
                  <a:pt x="8907211" y="2735355"/>
                </a:lnTo>
                <a:lnTo>
                  <a:pt x="8930921" y="2782941"/>
                </a:lnTo>
                <a:lnTo>
                  <a:pt x="8954241" y="2830723"/>
                </a:lnTo>
                <a:lnTo>
                  <a:pt x="8977173" y="2878701"/>
                </a:lnTo>
                <a:lnTo>
                  <a:pt x="8999712" y="2926864"/>
                </a:lnTo>
                <a:lnTo>
                  <a:pt x="9021853" y="2975204"/>
                </a:lnTo>
                <a:lnTo>
                  <a:pt x="9043597" y="3023720"/>
                </a:lnTo>
                <a:lnTo>
                  <a:pt x="9064943" y="3072413"/>
                </a:lnTo>
                <a:lnTo>
                  <a:pt x="9085891" y="3121281"/>
                </a:lnTo>
                <a:lnTo>
                  <a:pt x="9106442" y="3170326"/>
                </a:lnTo>
                <a:lnTo>
                  <a:pt x="9126590" y="3219538"/>
                </a:lnTo>
                <a:lnTo>
                  <a:pt x="9146333" y="3268905"/>
                </a:lnTo>
                <a:lnTo>
                  <a:pt x="9165670" y="3318430"/>
                </a:lnTo>
                <a:lnTo>
                  <a:pt x="9184601" y="3368111"/>
                </a:lnTo>
                <a:lnTo>
                  <a:pt x="9203126" y="3417949"/>
                </a:lnTo>
                <a:lnTo>
                  <a:pt x="9221246" y="3467943"/>
                </a:lnTo>
                <a:lnTo>
                  <a:pt x="9238955" y="3518084"/>
                </a:lnTo>
                <a:lnTo>
                  <a:pt x="9256252" y="3568362"/>
                </a:lnTo>
                <a:lnTo>
                  <a:pt x="9273135" y="3618776"/>
                </a:lnTo>
                <a:lnTo>
                  <a:pt x="9289606" y="3669326"/>
                </a:lnTo>
                <a:lnTo>
                  <a:pt x="9305664" y="3720013"/>
                </a:lnTo>
                <a:lnTo>
                  <a:pt x="9321308" y="3770836"/>
                </a:lnTo>
                <a:lnTo>
                  <a:pt x="9336536" y="3821785"/>
                </a:lnTo>
                <a:lnTo>
                  <a:pt x="9351345" y="3872850"/>
                </a:lnTo>
                <a:lnTo>
                  <a:pt x="9365734" y="3924032"/>
                </a:lnTo>
                <a:lnTo>
                  <a:pt x="9379704" y="3975329"/>
                </a:lnTo>
                <a:lnTo>
                  <a:pt x="9393255" y="4026743"/>
                </a:lnTo>
                <a:lnTo>
                  <a:pt x="9406387" y="4078272"/>
                </a:lnTo>
                <a:lnTo>
                  <a:pt x="9419097" y="4129907"/>
                </a:lnTo>
                <a:lnTo>
                  <a:pt x="9431382" y="4181638"/>
                </a:lnTo>
                <a:lnTo>
                  <a:pt x="9443243" y="4233464"/>
                </a:lnTo>
                <a:lnTo>
                  <a:pt x="9454679" y="4285385"/>
                </a:lnTo>
                <a:lnTo>
                  <a:pt x="9465691" y="4337401"/>
                </a:lnTo>
                <a:lnTo>
                  <a:pt x="9476278" y="4389513"/>
                </a:lnTo>
                <a:lnTo>
                  <a:pt x="9486439" y="4441710"/>
                </a:lnTo>
                <a:lnTo>
                  <a:pt x="9496171" y="4493981"/>
                </a:lnTo>
                <a:lnTo>
                  <a:pt x="9505475" y="4546326"/>
                </a:lnTo>
                <a:lnTo>
                  <a:pt x="9514350" y="4598746"/>
                </a:lnTo>
                <a:lnTo>
                  <a:pt x="9522797" y="4651240"/>
                </a:lnTo>
                <a:lnTo>
                  <a:pt x="9530815" y="4703809"/>
                </a:lnTo>
                <a:lnTo>
                  <a:pt x="9538402" y="4756441"/>
                </a:lnTo>
                <a:lnTo>
                  <a:pt x="9545558" y="4809127"/>
                </a:lnTo>
                <a:lnTo>
                  <a:pt x="9552282" y="4861866"/>
                </a:lnTo>
                <a:lnTo>
                  <a:pt x="9558574" y="4914658"/>
                </a:lnTo>
                <a:lnTo>
                  <a:pt x="9564434" y="4967503"/>
                </a:lnTo>
                <a:lnTo>
                  <a:pt x="9569863" y="5020402"/>
                </a:lnTo>
                <a:lnTo>
                  <a:pt x="9574859" y="5073343"/>
                </a:lnTo>
                <a:lnTo>
                  <a:pt x="9579421" y="5126316"/>
                </a:lnTo>
                <a:lnTo>
                  <a:pt x="9583549" y="5179321"/>
                </a:lnTo>
                <a:lnTo>
                  <a:pt x="9587243" y="5232359"/>
                </a:lnTo>
                <a:lnTo>
                  <a:pt x="9590503" y="5285428"/>
                </a:lnTo>
                <a:lnTo>
                  <a:pt x="9593329" y="5338529"/>
                </a:lnTo>
                <a:lnTo>
                  <a:pt x="9595721" y="5391652"/>
                </a:lnTo>
                <a:lnTo>
                  <a:pt x="9597678" y="5444785"/>
                </a:lnTo>
                <a:lnTo>
                  <a:pt x="9599201" y="5497929"/>
                </a:lnTo>
                <a:lnTo>
                  <a:pt x="9600288" y="5551084"/>
                </a:lnTo>
                <a:lnTo>
                  <a:pt x="9600941" y="5604249"/>
                </a:lnTo>
                <a:lnTo>
                  <a:pt x="9601158" y="5657425"/>
                </a:lnTo>
                <a:lnTo>
                  <a:pt x="9600940" y="5710601"/>
                </a:lnTo>
                <a:lnTo>
                  <a:pt x="9600288" y="5763766"/>
                </a:lnTo>
                <a:lnTo>
                  <a:pt x="9599201" y="5816921"/>
                </a:lnTo>
                <a:lnTo>
                  <a:pt x="9597678" y="5870065"/>
                </a:lnTo>
                <a:lnTo>
                  <a:pt x="9595721" y="5923198"/>
                </a:lnTo>
                <a:lnTo>
                  <a:pt x="9593329" y="5976321"/>
                </a:lnTo>
                <a:lnTo>
                  <a:pt x="9590502" y="6029422"/>
                </a:lnTo>
                <a:lnTo>
                  <a:pt x="9587242" y="6082491"/>
                </a:lnTo>
                <a:lnTo>
                  <a:pt x="9583548" y="6135529"/>
                </a:lnTo>
                <a:lnTo>
                  <a:pt x="9579421" y="6188534"/>
                </a:lnTo>
                <a:lnTo>
                  <a:pt x="9574859" y="6241507"/>
                </a:lnTo>
                <a:lnTo>
                  <a:pt x="9569863" y="6294448"/>
                </a:lnTo>
                <a:lnTo>
                  <a:pt x="9564434" y="6347347"/>
                </a:lnTo>
                <a:lnTo>
                  <a:pt x="9558574" y="6400192"/>
                </a:lnTo>
                <a:lnTo>
                  <a:pt x="9552282" y="6452984"/>
                </a:lnTo>
                <a:lnTo>
                  <a:pt x="9545558" y="6505723"/>
                </a:lnTo>
                <a:lnTo>
                  <a:pt x="9538402" y="6558408"/>
                </a:lnTo>
                <a:lnTo>
                  <a:pt x="9530814" y="6611040"/>
                </a:lnTo>
                <a:lnTo>
                  <a:pt x="9522796" y="6663609"/>
                </a:lnTo>
                <a:lnTo>
                  <a:pt x="9514350" y="6716103"/>
                </a:lnTo>
                <a:lnTo>
                  <a:pt x="9505475" y="6768523"/>
                </a:lnTo>
                <a:lnTo>
                  <a:pt x="9496171" y="6820868"/>
                </a:lnTo>
                <a:lnTo>
                  <a:pt x="9486439" y="6873139"/>
                </a:lnTo>
                <a:lnTo>
                  <a:pt x="9476278" y="6925336"/>
                </a:lnTo>
                <a:lnTo>
                  <a:pt x="9465690" y="6977448"/>
                </a:lnTo>
                <a:lnTo>
                  <a:pt x="9454678" y="7029464"/>
                </a:lnTo>
                <a:lnTo>
                  <a:pt x="9443242" y="7081385"/>
                </a:lnTo>
                <a:lnTo>
                  <a:pt x="9431381" y="7133211"/>
                </a:lnTo>
                <a:lnTo>
                  <a:pt x="9419096" y="7184941"/>
                </a:lnTo>
                <a:lnTo>
                  <a:pt x="9406386" y="7236577"/>
                </a:lnTo>
                <a:lnTo>
                  <a:pt x="9393255" y="7288106"/>
                </a:lnTo>
                <a:lnTo>
                  <a:pt x="9379704" y="7339520"/>
                </a:lnTo>
                <a:lnTo>
                  <a:pt x="9365734" y="7390817"/>
                </a:lnTo>
                <a:lnTo>
                  <a:pt x="9351344" y="7441998"/>
                </a:lnTo>
                <a:lnTo>
                  <a:pt x="9336535" y="7493064"/>
                </a:lnTo>
                <a:lnTo>
                  <a:pt x="9321307" y="7544013"/>
                </a:lnTo>
                <a:lnTo>
                  <a:pt x="9305663" y="7594836"/>
                </a:lnTo>
                <a:lnTo>
                  <a:pt x="9289605" y="7645523"/>
                </a:lnTo>
                <a:lnTo>
                  <a:pt x="9273135" y="7696073"/>
                </a:lnTo>
                <a:lnTo>
                  <a:pt x="9256251" y="7746487"/>
                </a:lnTo>
                <a:lnTo>
                  <a:pt x="9238954" y="7796764"/>
                </a:lnTo>
                <a:lnTo>
                  <a:pt x="9221244" y="7846905"/>
                </a:lnTo>
                <a:lnTo>
                  <a:pt x="9203125" y="7896899"/>
                </a:lnTo>
                <a:lnTo>
                  <a:pt x="9184600" y="7946737"/>
                </a:lnTo>
                <a:lnTo>
                  <a:pt x="9165669" y="7996418"/>
                </a:lnTo>
                <a:lnTo>
                  <a:pt x="9146332" y="8045943"/>
                </a:lnTo>
                <a:lnTo>
                  <a:pt x="9126590" y="8095311"/>
                </a:lnTo>
                <a:lnTo>
                  <a:pt x="9106441" y="8144522"/>
                </a:lnTo>
                <a:lnTo>
                  <a:pt x="9085891" y="8193567"/>
                </a:lnTo>
                <a:lnTo>
                  <a:pt x="9064942" y="8242436"/>
                </a:lnTo>
                <a:lnTo>
                  <a:pt x="9043596" y="8291128"/>
                </a:lnTo>
                <a:lnTo>
                  <a:pt x="9021853" y="8339644"/>
                </a:lnTo>
                <a:lnTo>
                  <a:pt x="8999711" y="8387983"/>
                </a:lnTo>
                <a:lnTo>
                  <a:pt x="8977172" y="8436147"/>
                </a:lnTo>
                <a:lnTo>
                  <a:pt x="8954240" y="8484125"/>
                </a:lnTo>
                <a:lnTo>
                  <a:pt x="8930920" y="8531907"/>
                </a:lnTo>
                <a:lnTo>
                  <a:pt x="8907210" y="8579493"/>
                </a:lnTo>
                <a:lnTo>
                  <a:pt x="8883113" y="8626884"/>
                </a:lnTo>
                <a:lnTo>
                  <a:pt x="8858626" y="8674080"/>
                </a:lnTo>
                <a:lnTo>
                  <a:pt x="8833751" y="8721080"/>
                </a:lnTo>
                <a:lnTo>
                  <a:pt x="8808492" y="8767874"/>
                </a:lnTo>
                <a:lnTo>
                  <a:pt x="8782854" y="8814454"/>
                </a:lnTo>
                <a:lnTo>
                  <a:pt x="8756838" y="8860820"/>
                </a:lnTo>
                <a:lnTo>
                  <a:pt x="8730444" y="8906971"/>
                </a:lnTo>
                <a:lnTo>
                  <a:pt x="8703671" y="8952907"/>
                </a:lnTo>
                <a:lnTo>
                  <a:pt x="8676519" y="8998629"/>
                </a:lnTo>
                <a:lnTo>
                  <a:pt x="8648995" y="9044128"/>
                </a:lnTo>
                <a:lnTo>
                  <a:pt x="8621103" y="9089394"/>
                </a:lnTo>
                <a:lnTo>
                  <a:pt x="8592843" y="9134428"/>
                </a:lnTo>
                <a:lnTo>
                  <a:pt x="8564216" y="9179228"/>
                </a:lnTo>
                <a:lnTo>
                  <a:pt x="8535222" y="9223796"/>
                </a:lnTo>
                <a:lnTo>
                  <a:pt x="8505860" y="9268131"/>
                </a:lnTo>
                <a:lnTo>
                  <a:pt x="8476136" y="9312224"/>
                </a:lnTo>
                <a:lnTo>
                  <a:pt x="8446056" y="9356067"/>
                </a:lnTo>
                <a:lnTo>
                  <a:pt x="8415621" y="9399660"/>
                </a:lnTo>
                <a:lnTo>
                  <a:pt x="8384830" y="9443002"/>
                </a:lnTo>
                <a:lnTo>
                  <a:pt x="8353684" y="9486093"/>
                </a:lnTo>
                <a:lnTo>
                  <a:pt x="8322182" y="9528933"/>
                </a:lnTo>
                <a:lnTo>
                  <a:pt x="8290330" y="9571515"/>
                </a:lnTo>
                <a:lnTo>
                  <a:pt x="8258136" y="9613830"/>
                </a:lnTo>
                <a:lnTo>
                  <a:pt x="8225598" y="9655877"/>
                </a:lnTo>
                <a:lnTo>
                  <a:pt x="8192718" y="9697656"/>
                </a:lnTo>
                <a:lnTo>
                  <a:pt x="8159495" y="9739167"/>
                </a:lnTo>
                <a:lnTo>
                  <a:pt x="8125929" y="9780410"/>
                </a:lnTo>
                <a:lnTo>
                  <a:pt x="8092026" y="9821378"/>
                </a:lnTo>
                <a:lnTo>
                  <a:pt x="8057794" y="9862061"/>
                </a:lnTo>
                <a:lnTo>
                  <a:pt x="8023232" y="9902461"/>
                </a:lnTo>
                <a:lnTo>
                  <a:pt x="7988341" y="9942576"/>
                </a:lnTo>
                <a:lnTo>
                  <a:pt x="7953121" y="9982407"/>
                </a:lnTo>
                <a:lnTo>
                  <a:pt x="7917571" y="10021954"/>
                </a:lnTo>
                <a:lnTo>
                  <a:pt x="7881700" y="10061208"/>
                </a:lnTo>
                <a:lnTo>
                  <a:pt x="7845513" y="10100163"/>
                </a:lnTo>
                <a:lnTo>
                  <a:pt x="7809011" y="10138817"/>
                </a:lnTo>
                <a:lnTo>
                  <a:pt x="7772194" y="10177172"/>
                </a:lnTo>
                <a:lnTo>
                  <a:pt x="7735062" y="10215227"/>
                </a:lnTo>
                <a:lnTo>
                  <a:pt x="7697614" y="10252982"/>
                </a:lnTo>
                <a:lnTo>
                  <a:pt x="7663318" y="10286999"/>
                </a:lnTo>
                <a:close/>
              </a:path>
            </a:pathLst>
          </a:custGeom>
          <a:solidFill>
            <a:srgbClr val="FFFF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16000" y="620189"/>
            <a:ext cx="5314315" cy="1236980"/>
          </a:xfrm>
          <a:prstGeom prst="rect">
            <a:avLst/>
          </a:prstGeom>
        </p:spPr>
        <p:txBody>
          <a:bodyPr wrap="square" lIns="0" tIns="0" rIns="0" bIns="0">
            <a:spAutoFit/>
          </a:bodyPr>
          <a:lstStyle>
            <a:lvl1pPr>
              <a:defRPr sz="7750" b="1" i="0">
                <a:solidFill>
                  <a:srgbClr val="0AB5BC"/>
                </a:solidFill>
                <a:latin typeface="Arial Narrow"/>
                <a:cs typeface="Arial Narrow"/>
              </a:defRPr>
            </a:lvl1pPr>
          </a:lstStyle>
          <a:p>
            <a:endParaRPr/>
          </a:p>
        </p:txBody>
      </p:sp>
      <p:sp>
        <p:nvSpPr>
          <p:cNvPr id="3" name="Holder 3"/>
          <p:cNvSpPr>
            <a:spLocks noGrp="1"/>
          </p:cNvSpPr>
          <p:nvPr>
            <p:ph type="body" idx="1"/>
          </p:nvPr>
        </p:nvSpPr>
        <p:spPr>
          <a:xfrm>
            <a:off x="1958502" y="2439587"/>
            <a:ext cx="12005310" cy="3156585"/>
          </a:xfrm>
          <a:prstGeom prst="rect">
            <a:avLst/>
          </a:prstGeom>
        </p:spPr>
        <p:txBody>
          <a:bodyPr wrap="square" lIns="0" tIns="0" rIns="0" bIns="0">
            <a:spAutoFit/>
          </a:bodyPr>
          <a:lstStyle>
            <a:lvl1pPr>
              <a:defRPr sz="415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ilto:lutfikhatib112@gmail.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reenwastepro.co.tz/" TargetMode="External"/><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hyperlink" Target="https://www.tmhstz.com/waste-management-servic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523728" y="9492894"/>
            <a:ext cx="338455" cy="346710"/>
          </a:xfrm>
          <a:prstGeom prst="rect">
            <a:avLst/>
          </a:prstGeom>
        </p:spPr>
        <p:txBody>
          <a:bodyPr vert="horz" wrap="square" lIns="0" tIns="13335" rIns="0" bIns="0" rtlCol="0">
            <a:spAutoFit/>
          </a:bodyPr>
          <a:lstStyle/>
          <a:p>
            <a:pPr marL="12700">
              <a:lnSpc>
                <a:spcPct val="100000"/>
              </a:lnSpc>
              <a:spcBef>
                <a:spcPts val="105"/>
              </a:spcBef>
            </a:pPr>
            <a:r>
              <a:rPr sz="2100" b="1" spc="25" dirty="0">
                <a:solidFill>
                  <a:srgbClr val="8F113D"/>
                </a:solidFill>
                <a:latin typeface="Arial"/>
                <a:cs typeface="Arial"/>
              </a:rPr>
              <a:t>02</a:t>
            </a:r>
            <a:endParaRPr sz="2100">
              <a:latin typeface="Arial"/>
              <a:cs typeface="Arial"/>
            </a:endParaRPr>
          </a:p>
        </p:txBody>
      </p:sp>
      <p:grpSp>
        <p:nvGrpSpPr>
          <p:cNvPr id="3" name="object 3"/>
          <p:cNvGrpSpPr/>
          <p:nvPr/>
        </p:nvGrpSpPr>
        <p:grpSpPr>
          <a:xfrm>
            <a:off x="13234984" y="1467791"/>
            <a:ext cx="3349625" cy="2275205"/>
            <a:chOff x="13234984" y="1467791"/>
            <a:chExt cx="3349625" cy="2275205"/>
          </a:xfrm>
        </p:grpSpPr>
        <p:sp>
          <p:nvSpPr>
            <p:cNvPr id="4" name="object 4"/>
            <p:cNvSpPr/>
            <p:nvPr/>
          </p:nvSpPr>
          <p:spPr>
            <a:xfrm>
              <a:off x="14309761" y="1467791"/>
              <a:ext cx="2275205" cy="2275205"/>
            </a:xfrm>
            <a:custGeom>
              <a:avLst/>
              <a:gdLst/>
              <a:ahLst/>
              <a:cxnLst/>
              <a:rect l="l" t="t" r="r" b="b"/>
              <a:pathLst>
                <a:path w="2275205" h="2275204">
                  <a:moveTo>
                    <a:pt x="1012985" y="2274832"/>
                  </a:moveTo>
                  <a:lnTo>
                    <a:pt x="0" y="2274832"/>
                  </a:lnTo>
                  <a:lnTo>
                    <a:pt x="500" y="2226629"/>
                  </a:lnTo>
                  <a:lnTo>
                    <a:pt x="1995" y="2178671"/>
                  </a:lnTo>
                  <a:lnTo>
                    <a:pt x="4475" y="2130967"/>
                  </a:lnTo>
                  <a:lnTo>
                    <a:pt x="7930" y="2083527"/>
                  </a:lnTo>
                  <a:lnTo>
                    <a:pt x="12349" y="2036361"/>
                  </a:lnTo>
                  <a:lnTo>
                    <a:pt x="17724" y="1989480"/>
                  </a:lnTo>
                  <a:lnTo>
                    <a:pt x="24043" y="1942892"/>
                  </a:lnTo>
                  <a:lnTo>
                    <a:pt x="31298" y="1896608"/>
                  </a:lnTo>
                  <a:lnTo>
                    <a:pt x="39479" y="1850637"/>
                  </a:lnTo>
                  <a:lnTo>
                    <a:pt x="48575" y="1804990"/>
                  </a:lnTo>
                  <a:lnTo>
                    <a:pt x="58577" y="1759676"/>
                  </a:lnTo>
                  <a:lnTo>
                    <a:pt x="69475" y="1714705"/>
                  </a:lnTo>
                  <a:lnTo>
                    <a:pt x="81258" y="1670088"/>
                  </a:lnTo>
                  <a:lnTo>
                    <a:pt x="93918" y="1625833"/>
                  </a:lnTo>
                  <a:lnTo>
                    <a:pt x="107444" y="1581951"/>
                  </a:lnTo>
                  <a:lnTo>
                    <a:pt x="121827" y="1538452"/>
                  </a:lnTo>
                  <a:lnTo>
                    <a:pt x="137056" y="1495345"/>
                  </a:lnTo>
                  <a:lnTo>
                    <a:pt x="153121" y="1452641"/>
                  </a:lnTo>
                  <a:lnTo>
                    <a:pt x="170014" y="1410349"/>
                  </a:lnTo>
                  <a:lnTo>
                    <a:pt x="187723" y="1368479"/>
                  </a:lnTo>
                  <a:lnTo>
                    <a:pt x="206239" y="1327041"/>
                  </a:lnTo>
                  <a:lnTo>
                    <a:pt x="225552" y="1286045"/>
                  </a:lnTo>
                  <a:lnTo>
                    <a:pt x="245653" y="1245500"/>
                  </a:lnTo>
                  <a:lnTo>
                    <a:pt x="266531" y="1205417"/>
                  </a:lnTo>
                  <a:lnTo>
                    <a:pt x="288177" y="1165806"/>
                  </a:lnTo>
                  <a:lnTo>
                    <a:pt x="310580" y="1126676"/>
                  </a:lnTo>
                  <a:lnTo>
                    <a:pt x="333731" y="1088037"/>
                  </a:lnTo>
                  <a:lnTo>
                    <a:pt x="357620" y="1049900"/>
                  </a:lnTo>
                  <a:lnTo>
                    <a:pt x="382238" y="1012273"/>
                  </a:lnTo>
                  <a:lnTo>
                    <a:pt x="407573" y="975167"/>
                  </a:lnTo>
                  <a:lnTo>
                    <a:pt x="433617" y="938592"/>
                  </a:lnTo>
                  <a:lnTo>
                    <a:pt x="460359" y="902557"/>
                  </a:lnTo>
                  <a:lnTo>
                    <a:pt x="487789" y="867073"/>
                  </a:lnTo>
                  <a:lnTo>
                    <a:pt x="515899" y="832149"/>
                  </a:lnTo>
                  <a:lnTo>
                    <a:pt x="544677" y="797795"/>
                  </a:lnTo>
                  <a:lnTo>
                    <a:pt x="574115" y="764021"/>
                  </a:lnTo>
                  <a:lnTo>
                    <a:pt x="604201" y="730837"/>
                  </a:lnTo>
                  <a:lnTo>
                    <a:pt x="634927" y="698253"/>
                  </a:lnTo>
                  <a:lnTo>
                    <a:pt x="666282" y="666279"/>
                  </a:lnTo>
                  <a:lnTo>
                    <a:pt x="698256" y="634924"/>
                  </a:lnTo>
                  <a:lnTo>
                    <a:pt x="730841" y="604198"/>
                  </a:lnTo>
                  <a:lnTo>
                    <a:pt x="764024" y="574112"/>
                  </a:lnTo>
                  <a:lnTo>
                    <a:pt x="797798" y="544675"/>
                  </a:lnTo>
                  <a:lnTo>
                    <a:pt x="832152" y="515897"/>
                  </a:lnTo>
                  <a:lnTo>
                    <a:pt x="867076" y="487787"/>
                  </a:lnTo>
                  <a:lnTo>
                    <a:pt x="902561" y="460357"/>
                  </a:lnTo>
                  <a:lnTo>
                    <a:pt x="938595" y="433615"/>
                  </a:lnTo>
                  <a:lnTo>
                    <a:pt x="975171" y="407571"/>
                  </a:lnTo>
                  <a:lnTo>
                    <a:pt x="1012277" y="382236"/>
                  </a:lnTo>
                  <a:lnTo>
                    <a:pt x="1049904" y="357619"/>
                  </a:lnTo>
                  <a:lnTo>
                    <a:pt x="1088041" y="333730"/>
                  </a:lnTo>
                  <a:lnTo>
                    <a:pt x="1126680" y="310579"/>
                  </a:lnTo>
                  <a:lnTo>
                    <a:pt x="1165810" y="288175"/>
                  </a:lnTo>
                  <a:lnTo>
                    <a:pt x="1205422" y="266530"/>
                  </a:lnTo>
                  <a:lnTo>
                    <a:pt x="1245505" y="245652"/>
                  </a:lnTo>
                  <a:lnTo>
                    <a:pt x="1286049" y="225551"/>
                  </a:lnTo>
                  <a:lnTo>
                    <a:pt x="1327045" y="206238"/>
                  </a:lnTo>
                  <a:lnTo>
                    <a:pt x="1368484" y="187722"/>
                  </a:lnTo>
                  <a:lnTo>
                    <a:pt x="1410354" y="170013"/>
                  </a:lnTo>
                  <a:lnTo>
                    <a:pt x="1452646" y="153120"/>
                  </a:lnTo>
                  <a:lnTo>
                    <a:pt x="1495350" y="137055"/>
                  </a:lnTo>
                  <a:lnTo>
                    <a:pt x="1538457" y="121826"/>
                  </a:lnTo>
                  <a:lnTo>
                    <a:pt x="1581956" y="107444"/>
                  </a:lnTo>
                  <a:lnTo>
                    <a:pt x="1625838" y="93918"/>
                  </a:lnTo>
                  <a:lnTo>
                    <a:pt x="1670093" y="81258"/>
                  </a:lnTo>
                  <a:lnTo>
                    <a:pt x="1714711" y="69474"/>
                  </a:lnTo>
                  <a:lnTo>
                    <a:pt x="1759682" y="58577"/>
                  </a:lnTo>
                  <a:lnTo>
                    <a:pt x="1804995" y="48575"/>
                  </a:lnTo>
                  <a:lnTo>
                    <a:pt x="1850643" y="39479"/>
                  </a:lnTo>
                  <a:lnTo>
                    <a:pt x="1896613" y="31298"/>
                  </a:lnTo>
                  <a:lnTo>
                    <a:pt x="1942897" y="24043"/>
                  </a:lnTo>
                  <a:lnTo>
                    <a:pt x="1989485" y="17724"/>
                  </a:lnTo>
                  <a:lnTo>
                    <a:pt x="2036367" y="12349"/>
                  </a:lnTo>
                  <a:lnTo>
                    <a:pt x="2083533" y="7929"/>
                  </a:lnTo>
                  <a:lnTo>
                    <a:pt x="2130972" y="4475"/>
                  </a:lnTo>
                  <a:lnTo>
                    <a:pt x="2178676" y="1995"/>
                  </a:lnTo>
                  <a:lnTo>
                    <a:pt x="2226635" y="500"/>
                  </a:lnTo>
                  <a:lnTo>
                    <a:pt x="2274837" y="0"/>
                  </a:lnTo>
                  <a:lnTo>
                    <a:pt x="2274837" y="1012973"/>
                  </a:lnTo>
                  <a:lnTo>
                    <a:pt x="2226436" y="1013885"/>
                  </a:lnTo>
                  <a:lnTo>
                    <a:pt x="2178496" y="1016596"/>
                  </a:lnTo>
                  <a:lnTo>
                    <a:pt x="2131049" y="1021076"/>
                  </a:lnTo>
                  <a:lnTo>
                    <a:pt x="2084128" y="1027291"/>
                  </a:lnTo>
                  <a:lnTo>
                    <a:pt x="2037766" y="1035209"/>
                  </a:lnTo>
                  <a:lnTo>
                    <a:pt x="1991996" y="1044796"/>
                  </a:lnTo>
                  <a:lnTo>
                    <a:pt x="1946850" y="1056021"/>
                  </a:lnTo>
                  <a:lnTo>
                    <a:pt x="1902361" y="1068850"/>
                  </a:lnTo>
                  <a:lnTo>
                    <a:pt x="1858561" y="1083251"/>
                  </a:lnTo>
                  <a:lnTo>
                    <a:pt x="1815484" y="1099191"/>
                  </a:lnTo>
                  <a:lnTo>
                    <a:pt x="1773162" y="1116638"/>
                  </a:lnTo>
                  <a:lnTo>
                    <a:pt x="1731627" y="1135559"/>
                  </a:lnTo>
                  <a:lnTo>
                    <a:pt x="1690912" y="1155920"/>
                  </a:lnTo>
                  <a:lnTo>
                    <a:pt x="1651051" y="1177691"/>
                  </a:lnTo>
                  <a:lnTo>
                    <a:pt x="1612075" y="1200837"/>
                  </a:lnTo>
                  <a:lnTo>
                    <a:pt x="1574017" y="1225326"/>
                  </a:lnTo>
                  <a:lnTo>
                    <a:pt x="1536910" y="1251125"/>
                  </a:lnTo>
                  <a:lnTo>
                    <a:pt x="1500787" y="1278203"/>
                  </a:lnTo>
                  <a:lnTo>
                    <a:pt x="1465681" y="1306525"/>
                  </a:lnTo>
                  <a:lnTo>
                    <a:pt x="1431623" y="1336060"/>
                  </a:lnTo>
                  <a:lnTo>
                    <a:pt x="1398647" y="1366775"/>
                  </a:lnTo>
                  <a:lnTo>
                    <a:pt x="1366785" y="1398636"/>
                  </a:lnTo>
                  <a:lnTo>
                    <a:pt x="1336071" y="1431612"/>
                  </a:lnTo>
                  <a:lnTo>
                    <a:pt x="1306536" y="1465670"/>
                  </a:lnTo>
                  <a:lnTo>
                    <a:pt x="1278214" y="1500777"/>
                  </a:lnTo>
                  <a:lnTo>
                    <a:pt x="1251136" y="1536900"/>
                  </a:lnTo>
                  <a:lnTo>
                    <a:pt x="1225337" y="1574007"/>
                  </a:lnTo>
                  <a:lnTo>
                    <a:pt x="1200848" y="1612065"/>
                  </a:lnTo>
                  <a:lnTo>
                    <a:pt x="1177702" y="1651041"/>
                  </a:lnTo>
                  <a:lnTo>
                    <a:pt x="1155932" y="1690903"/>
                  </a:lnTo>
                  <a:lnTo>
                    <a:pt x="1135570" y="1731618"/>
                  </a:lnTo>
                  <a:lnTo>
                    <a:pt x="1116649" y="1773153"/>
                  </a:lnTo>
                  <a:lnTo>
                    <a:pt x="1099203" y="1815475"/>
                  </a:lnTo>
                  <a:lnTo>
                    <a:pt x="1083262" y="1858553"/>
                  </a:lnTo>
                  <a:lnTo>
                    <a:pt x="1068861" y="1902353"/>
                  </a:lnTo>
                  <a:lnTo>
                    <a:pt x="1056032" y="1946842"/>
                  </a:lnTo>
                  <a:lnTo>
                    <a:pt x="1044807" y="1991988"/>
                  </a:lnTo>
                  <a:lnTo>
                    <a:pt x="1035220" y="2037759"/>
                  </a:lnTo>
                  <a:lnTo>
                    <a:pt x="1027302" y="2084121"/>
                  </a:lnTo>
                  <a:lnTo>
                    <a:pt x="1021087" y="2131042"/>
                  </a:lnTo>
                  <a:lnTo>
                    <a:pt x="1016608" y="2178489"/>
                  </a:lnTo>
                  <a:lnTo>
                    <a:pt x="1013896" y="2226430"/>
                  </a:lnTo>
                  <a:lnTo>
                    <a:pt x="1012985" y="2274832"/>
                  </a:lnTo>
                  <a:close/>
                </a:path>
              </a:pathLst>
            </a:custGeom>
            <a:solidFill>
              <a:srgbClr val="8F113D"/>
            </a:solidFill>
          </p:spPr>
          <p:txBody>
            <a:bodyPr wrap="square" lIns="0" tIns="0" rIns="0" bIns="0" rtlCol="0"/>
            <a:lstStyle/>
            <a:p>
              <a:endParaRPr/>
            </a:p>
          </p:txBody>
        </p:sp>
        <p:sp>
          <p:nvSpPr>
            <p:cNvPr id="5" name="object 5"/>
            <p:cNvSpPr/>
            <p:nvPr/>
          </p:nvSpPr>
          <p:spPr>
            <a:xfrm>
              <a:off x="13234984" y="2328734"/>
              <a:ext cx="2209800" cy="552450"/>
            </a:xfrm>
            <a:custGeom>
              <a:avLst/>
              <a:gdLst/>
              <a:ahLst/>
              <a:cxnLst/>
              <a:rect l="l" t="t" r="r" b="b"/>
              <a:pathLst>
                <a:path w="2209800" h="552450">
                  <a:moveTo>
                    <a:pt x="276206" y="552412"/>
                  </a:moveTo>
                  <a:lnTo>
                    <a:pt x="226542" y="547964"/>
                  </a:lnTo>
                  <a:lnTo>
                    <a:pt x="179805" y="535139"/>
                  </a:lnTo>
                  <a:lnTo>
                    <a:pt x="136773" y="514715"/>
                  </a:lnTo>
                  <a:lnTo>
                    <a:pt x="98225" y="487472"/>
                  </a:lnTo>
                  <a:lnTo>
                    <a:pt x="64940" y="454187"/>
                  </a:lnTo>
                  <a:lnTo>
                    <a:pt x="37697" y="415639"/>
                  </a:lnTo>
                  <a:lnTo>
                    <a:pt x="17273" y="372607"/>
                  </a:lnTo>
                  <a:lnTo>
                    <a:pt x="4448" y="325870"/>
                  </a:lnTo>
                  <a:lnTo>
                    <a:pt x="0" y="276206"/>
                  </a:lnTo>
                  <a:lnTo>
                    <a:pt x="4448" y="226542"/>
                  </a:lnTo>
                  <a:lnTo>
                    <a:pt x="17273" y="179805"/>
                  </a:lnTo>
                  <a:lnTo>
                    <a:pt x="37697" y="136773"/>
                  </a:lnTo>
                  <a:lnTo>
                    <a:pt x="64940" y="98225"/>
                  </a:lnTo>
                  <a:lnTo>
                    <a:pt x="98225" y="64940"/>
                  </a:lnTo>
                  <a:lnTo>
                    <a:pt x="136773" y="37697"/>
                  </a:lnTo>
                  <a:lnTo>
                    <a:pt x="179805" y="17273"/>
                  </a:lnTo>
                  <a:lnTo>
                    <a:pt x="226542" y="4448"/>
                  </a:lnTo>
                  <a:lnTo>
                    <a:pt x="276206" y="0"/>
                  </a:lnTo>
                  <a:lnTo>
                    <a:pt x="325870" y="4448"/>
                  </a:lnTo>
                  <a:lnTo>
                    <a:pt x="372607" y="17273"/>
                  </a:lnTo>
                  <a:lnTo>
                    <a:pt x="415639" y="37697"/>
                  </a:lnTo>
                  <a:lnTo>
                    <a:pt x="454187" y="64940"/>
                  </a:lnTo>
                  <a:lnTo>
                    <a:pt x="487472" y="98225"/>
                  </a:lnTo>
                  <a:lnTo>
                    <a:pt x="514715" y="136773"/>
                  </a:lnTo>
                  <a:lnTo>
                    <a:pt x="535139" y="179805"/>
                  </a:lnTo>
                  <a:lnTo>
                    <a:pt x="547964" y="226542"/>
                  </a:lnTo>
                  <a:lnTo>
                    <a:pt x="552412" y="276206"/>
                  </a:lnTo>
                  <a:lnTo>
                    <a:pt x="547964" y="325870"/>
                  </a:lnTo>
                  <a:lnTo>
                    <a:pt x="535139" y="372607"/>
                  </a:lnTo>
                  <a:lnTo>
                    <a:pt x="514715" y="415639"/>
                  </a:lnTo>
                  <a:lnTo>
                    <a:pt x="487472" y="454187"/>
                  </a:lnTo>
                  <a:lnTo>
                    <a:pt x="454187" y="487472"/>
                  </a:lnTo>
                  <a:lnTo>
                    <a:pt x="415639" y="514715"/>
                  </a:lnTo>
                  <a:lnTo>
                    <a:pt x="372607" y="535139"/>
                  </a:lnTo>
                  <a:lnTo>
                    <a:pt x="325870" y="547964"/>
                  </a:lnTo>
                  <a:lnTo>
                    <a:pt x="276206" y="552412"/>
                  </a:lnTo>
                  <a:close/>
                </a:path>
                <a:path w="2209800" h="552450">
                  <a:moveTo>
                    <a:pt x="1933444" y="552412"/>
                  </a:moveTo>
                  <a:lnTo>
                    <a:pt x="1883780" y="547964"/>
                  </a:lnTo>
                  <a:lnTo>
                    <a:pt x="1837043" y="535139"/>
                  </a:lnTo>
                  <a:lnTo>
                    <a:pt x="1794011" y="514715"/>
                  </a:lnTo>
                  <a:lnTo>
                    <a:pt x="1755464" y="487472"/>
                  </a:lnTo>
                  <a:lnTo>
                    <a:pt x="1722179" y="454187"/>
                  </a:lnTo>
                  <a:lnTo>
                    <a:pt x="1694935" y="415639"/>
                  </a:lnTo>
                  <a:lnTo>
                    <a:pt x="1674511" y="372607"/>
                  </a:lnTo>
                  <a:lnTo>
                    <a:pt x="1661686" y="325870"/>
                  </a:lnTo>
                  <a:lnTo>
                    <a:pt x="1657238" y="276206"/>
                  </a:lnTo>
                  <a:lnTo>
                    <a:pt x="1661686" y="226542"/>
                  </a:lnTo>
                  <a:lnTo>
                    <a:pt x="1674511" y="179805"/>
                  </a:lnTo>
                  <a:lnTo>
                    <a:pt x="1694935" y="136773"/>
                  </a:lnTo>
                  <a:lnTo>
                    <a:pt x="1722179" y="98225"/>
                  </a:lnTo>
                  <a:lnTo>
                    <a:pt x="1755464" y="64940"/>
                  </a:lnTo>
                  <a:lnTo>
                    <a:pt x="1794011" y="37697"/>
                  </a:lnTo>
                  <a:lnTo>
                    <a:pt x="1837043" y="17273"/>
                  </a:lnTo>
                  <a:lnTo>
                    <a:pt x="1883780" y="4448"/>
                  </a:lnTo>
                  <a:lnTo>
                    <a:pt x="1933444" y="0"/>
                  </a:lnTo>
                  <a:lnTo>
                    <a:pt x="1983108" y="4448"/>
                  </a:lnTo>
                  <a:lnTo>
                    <a:pt x="2029846" y="17273"/>
                  </a:lnTo>
                  <a:lnTo>
                    <a:pt x="2072877" y="37697"/>
                  </a:lnTo>
                  <a:lnTo>
                    <a:pt x="2111425" y="64940"/>
                  </a:lnTo>
                  <a:lnTo>
                    <a:pt x="2144710" y="98225"/>
                  </a:lnTo>
                  <a:lnTo>
                    <a:pt x="2171954" y="136773"/>
                  </a:lnTo>
                  <a:lnTo>
                    <a:pt x="2192377" y="179805"/>
                  </a:lnTo>
                  <a:lnTo>
                    <a:pt x="2205203" y="226542"/>
                  </a:lnTo>
                  <a:lnTo>
                    <a:pt x="2209651" y="276206"/>
                  </a:lnTo>
                  <a:lnTo>
                    <a:pt x="2205203" y="325870"/>
                  </a:lnTo>
                  <a:lnTo>
                    <a:pt x="2192377" y="372607"/>
                  </a:lnTo>
                  <a:lnTo>
                    <a:pt x="2171954" y="415639"/>
                  </a:lnTo>
                  <a:lnTo>
                    <a:pt x="2144710" y="454187"/>
                  </a:lnTo>
                  <a:lnTo>
                    <a:pt x="2111425" y="487472"/>
                  </a:lnTo>
                  <a:lnTo>
                    <a:pt x="2072877" y="514715"/>
                  </a:lnTo>
                  <a:lnTo>
                    <a:pt x="2029846" y="535139"/>
                  </a:lnTo>
                  <a:lnTo>
                    <a:pt x="1983108" y="547964"/>
                  </a:lnTo>
                  <a:lnTo>
                    <a:pt x="1933444" y="552412"/>
                  </a:lnTo>
                  <a:close/>
                </a:path>
                <a:path w="2209800" h="552450">
                  <a:moveTo>
                    <a:pt x="1104825" y="552412"/>
                  </a:moveTo>
                  <a:lnTo>
                    <a:pt x="1055161" y="547964"/>
                  </a:lnTo>
                  <a:lnTo>
                    <a:pt x="1008424" y="535139"/>
                  </a:lnTo>
                  <a:lnTo>
                    <a:pt x="965392" y="514715"/>
                  </a:lnTo>
                  <a:lnTo>
                    <a:pt x="926844" y="487472"/>
                  </a:lnTo>
                  <a:lnTo>
                    <a:pt x="893559" y="454187"/>
                  </a:lnTo>
                  <a:lnTo>
                    <a:pt x="866316" y="415639"/>
                  </a:lnTo>
                  <a:lnTo>
                    <a:pt x="845892" y="372607"/>
                  </a:lnTo>
                  <a:lnTo>
                    <a:pt x="833067" y="325870"/>
                  </a:lnTo>
                  <a:lnTo>
                    <a:pt x="828619" y="276206"/>
                  </a:lnTo>
                  <a:lnTo>
                    <a:pt x="833067" y="226542"/>
                  </a:lnTo>
                  <a:lnTo>
                    <a:pt x="845892" y="179805"/>
                  </a:lnTo>
                  <a:lnTo>
                    <a:pt x="866316" y="136773"/>
                  </a:lnTo>
                  <a:lnTo>
                    <a:pt x="893559" y="98225"/>
                  </a:lnTo>
                  <a:lnTo>
                    <a:pt x="926844" y="64940"/>
                  </a:lnTo>
                  <a:lnTo>
                    <a:pt x="965392" y="37697"/>
                  </a:lnTo>
                  <a:lnTo>
                    <a:pt x="1008424" y="17273"/>
                  </a:lnTo>
                  <a:lnTo>
                    <a:pt x="1055161" y="4448"/>
                  </a:lnTo>
                  <a:lnTo>
                    <a:pt x="1104825" y="0"/>
                  </a:lnTo>
                  <a:lnTo>
                    <a:pt x="1154489" y="4448"/>
                  </a:lnTo>
                  <a:lnTo>
                    <a:pt x="1201226" y="17273"/>
                  </a:lnTo>
                  <a:lnTo>
                    <a:pt x="1244258" y="37697"/>
                  </a:lnTo>
                  <a:lnTo>
                    <a:pt x="1282806" y="64940"/>
                  </a:lnTo>
                  <a:lnTo>
                    <a:pt x="1316091" y="98225"/>
                  </a:lnTo>
                  <a:lnTo>
                    <a:pt x="1343334" y="136773"/>
                  </a:lnTo>
                  <a:lnTo>
                    <a:pt x="1363758" y="179805"/>
                  </a:lnTo>
                  <a:lnTo>
                    <a:pt x="1376583" y="226542"/>
                  </a:lnTo>
                  <a:lnTo>
                    <a:pt x="1381031" y="276206"/>
                  </a:lnTo>
                  <a:lnTo>
                    <a:pt x="1376583" y="325870"/>
                  </a:lnTo>
                  <a:lnTo>
                    <a:pt x="1363758" y="372607"/>
                  </a:lnTo>
                  <a:lnTo>
                    <a:pt x="1343334" y="415639"/>
                  </a:lnTo>
                  <a:lnTo>
                    <a:pt x="1316091" y="454187"/>
                  </a:lnTo>
                  <a:lnTo>
                    <a:pt x="1282806" y="487472"/>
                  </a:lnTo>
                  <a:lnTo>
                    <a:pt x="1244258" y="514715"/>
                  </a:lnTo>
                  <a:lnTo>
                    <a:pt x="1201226" y="535139"/>
                  </a:lnTo>
                  <a:lnTo>
                    <a:pt x="1154489" y="547964"/>
                  </a:lnTo>
                  <a:lnTo>
                    <a:pt x="1104825" y="552412"/>
                  </a:lnTo>
                  <a:close/>
                </a:path>
              </a:pathLst>
            </a:custGeom>
            <a:solidFill>
              <a:srgbClr val="0AB5BC"/>
            </a:solidFill>
          </p:spPr>
          <p:txBody>
            <a:bodyPr wrap="square" lIns="0" tIns="0" rIns="0" bIns="0" rtlCol="0"/>
            <a:lstStyle/>
            <a:p>
              <a:endParaRPr/>
            </a:p>
          </p:txBody>
        </p:sp>
      </p:grpSp>
      <p:sp>
        <p:nvSpPr>
          <p:cNvPr id="6" name="object 6"/>
          <p:cNvSpPr txBox="1">
            <a:spLocks noGrp="1"/>
          </p:cNvSpPr>
          <p:nvPr>
            <p:ph type="title"/>
          </p:nvPr>
        </p:nvSpPr>
        <p:spPr>
          <a:xfrm>
            <a:off x="1016000" y="1021791"/>
            <a:ext cx="7046595" cy="2451735"/>
          </a:xfrm>
          <a:prstGeom prst="rect">
            <a:avLst/>
          </a:prstGeom>
        </p:spPr>
        <p:txBody>
          <a:bodyPr vert="horz" wrap="square" lIns="0" tIns="1270" rIns="0" bIns="0" rtlCol="0">
            <a:spAutoFit/>
          </a:bodyPr>
          <a:lstStyle/>
          <a:p>
            <a:pPr marL="12700" marR="5080">
              <a:lnSpc>
                <a:spcPts val="9680"/>
              </a:lnSpc>
              <a:spcBef>
                <a:spcPts val="10"/>
              </a:spcBef>
            </a:pPr>
            <a:r>
              <a:rPr sz="7850" spc="245" dirty="0">
                <a:solidFill>
                  <a:srgbClr val="8F113D"/>
                </a:solidFill>
                <a:latin typeface="Calibri"/>
                <a:cs typeface="Calibri"/>
              </a:rPr>
              <a:t>How</a:t>
            </a:r>
            <a:r>
              <a:rPr sz="7850" spc="-150" dirty="0">
                <a:solidFill>
                  <a:srgbClr val="8F113D"/>
                </a:solidFill>
                <a:latin typeface="Calibri"/>
                <a:cs typeface="Calibri"/>
              </a:rPr>
              <a:t> </a:t>
            </a:r>
            <a:r>
              <a:rPr sz="7850" spc="275" dirty="0">
                <a:solidFill>
                  <a:srgbClr val="8F113D"/>
                </a:solidFill>
                <a:latin typeface="Calibri"/>
                <a:cs typeface="Calibri"/>
              </a:rPr>
              <a:t>to</a:t>
            </a:r>
            <a:r>
              <a:rPr sz="7850" spc="-150" dirty="0">
                <a:solidFill>
                  <a:srgbClr val="8F113D"/>
                </a:solidFill>
                <a:latin typeface="Calibri"/>
                <a:cs typeface="Calibri"/>
              </a:rPr>
              <a:t> </a:t>
            </a:r>
            <a:r>
              <a:rPr sz="7850" spc="425" dirty="0">
                <a:solidFill>
                  <a:srgbClr val="8F113D"/>
                </a:solidFill>
                <a:latin typeface="Calibri"/>
                <a:cs typeface="Calibri"/>
              </a:rPr>
              <a:t>Use</a:t>
            </a:r>
            <a:r>
              <a:rPr sz="7850" spc="-150" dirty="0">
                <a:solidFill>
                  <a:srgbClr val="8F113D"/>
                </a:solidFill>
                <a:latin typeface="Calibri"/>
                <a:cs typeface="Calibri"/>
              </a:rPr>
              <a:t> </a:t>
            </a:r>
            <a:r>
              <a:rPr sz="7850" spc="340" dirty="0">
                <a:solidFill>
                  <a:srgbClr val="8F113D"/>
                </a:solidFill>
                <a:latin typeface="Calibri"/>
                <a:cs typeface="Calibri"/>
              </a:rPr>
              <a:t>this </a:t>
            </a:r>
            <a:r>
              <a:rPr sz="7850" spc="345" dirty="0">
                <a:solidFill>
                  <a:srgbClr val="8F113D"/>
                </a:solidFill>
                <a:latin typeface="Calibri"/>
                <a:cs typeface="Calibri"/>
              </a:rPr>
              <a:t>Presentation</a:t>
            </a:r>
            <a:endParaRPr sz="7850" dirty="0">
              <a:latin typeface="Calibri"/>
              <a:cs typeface="Calibri"/>
            </a:endParaRPr>
          </a:p>
        </p:txBody>
      </p:sp>
      <p:pic>
        <p:nvPicPr>
          <p:cNvPr id="7" name="object 7"/>
          <p:cNvPicPr/>
          <p:nvPr/>
        </p:nvPicPr>
        <p:blipFill>
          <a:blip r:embed="rId2" cstate="print"/>
          <a:stretch>
            <a:fillRect/>
          </a:stretch>
        </p:blipFill>
        <p:spPr>
          <a:xfrm>
            <a:off x="1390649" y="5340984"/>
            <a:ext cx="133350" cy="133349"/>
          </a:xfrm>
          <a:prstGeom prst="rect">
            <a:avLst/>
          </a:prstGeom>
        </p:spPr>
      </p:pic>
      <p:pic>
        <p:nvPicPr>
          <p:cNvPr id="8" name="object 8"/>
          <p:cNvPicPr/>
          <p:nvPr/>
        </p:nvPicPr>
        <p:blipFill>
          <a:blip r:embed="rId3" cstate="print"/>
          <a:stretch>
            <a:fillRect/>
          </a:stretch>
        </p:blipFill>
        <p:spPr>
          <a:xfrm>
            <a:off x="1390649" y="5902959"/>
            <a:ext cx="133350" cy="133349"/>
          </a:xfrm>
          <a:prstGeom prst="rect">
            <a:avLst/>
          </a:prstGeom>
        </p:spPr>
      </p:pic>
      <p:pic>
        <p:nvPicPr>
          <p:cNvPr id="9" name="object 9"/>
          <p:cNvPicPr/>
          <p:nvPr/>
        </p:nvPicPr>
        <p:blipFill>
          <a:blip r:embed="rId4" cstate="print"/>
          <a:stretch>
            <a:fillRect/>
          </a:stretch>
        </p:blipFill>
        <p:spPr>
          <a:xfrm>
            <a:off x="1390649" y="6464934"/>
            <a:ext cx="133350" cy="133349"/>
          </a:xfrm>
          <a:prstGeom prst="rect">
            <a:avLst/>
          </a:prstGeom>
        </p:spPr>
      </p:pic>
      <p:pic>
        <p:nvPicPr>
          <p:cNvPr id="10" name="object 10"/>
          <p:cNvPicPr/>
          <p:nvPr/>
        </p:nvPicPr>
        <p:blipFill>
          <a:blip r:embed="rId4" cstate="print"/>
          <a:stretch>
            <a:fillRect/>
          </a:stretch>
        </p:blipFill>
        <p:spPr>
          <a:xfrm>
            <a:off x="1390649" y="7026909"/>
            <a:ext cx="133350" cy="133349"/>
          </a:xfrm>
          <a:prstGeom prst="rect">
            <a:avLst/>
          </a:prstGeom>
        </p:spPr>
      </p:pic>
      <p:pic>
        <p:nvPicPr>
          <p:cNvPr id="11" name="object 11"/>
          <p:cNvPicPr/>
          <p:nvPr/>
        </p:nvPicPr>
        <p:blipFill>
          <a:blip r:embed="rId3" cstate="print"/>
          <a:stretch>
            <a:fillRect/>
          </a:stretch>
        </p:blipFill>
        <p:spPr>
          <a:xfrm>
            <a:off x="1390649" y="7588884"/>
            <a:ext cx="133350" cy="133349"/>
          </a:xfrm>
          <a:prstGeom prst="rect">
            <a:avLst/>
          </a:prstGeom>
        </p:spPr>
      </p:pic>
      <p:sp>
        <p:nvSpPr>
          <p:cNvPr id="12" name="object 12"/>
          <p:cNvSpPr txBox="1"/>
          <p:nvPr/>
        </p:nvSpPr>
        <p:spPr>
          <a:xfrm>
            <a:off x="1016000" y="3699338"/>
            <a:ext cx="11849735" cy="5304155"/>
          </a:xfrm>
          <a:prstGeom prst="rect">
            <a:avLst/>
          </a:prstGeom>
        </p:spPr>
        <p:txBody>
          <a:bodyPr vert="horz" wrap="square" lIns="0" tIns="11430" rIns="0" bIns="0" rtlCol="0">
            <a:spAutoFit/>
          </a:bodyPr>
          <a:lstStyle/>
          <a:p>
            <a:pPr marL="12700">
              <a:lnSpc>
                <a:spcPct val="100000"/>
              </a:lnSpc>
              <a:spcBef>
                <a:spcPts val="90"/>
              </a:spcBef>
            </a:pPr>
            <a:r>
              <a:rPr sz="3850" i="1" spc="-10" dirty="0">
                <a:solidFill>
                  <a:srgbClr val="0AB5BC"/>
                </a:solidFill>
                <a:latin typeface="Arial"/>
                <a:cs typeface="Arial"/>
              </a:rPr>
              <a:t>Present</a:t>
            </a:r>
            <a:r>
              <a:rPr sz="3850" i="1" spc="-270" dirty="0">
                <a:solidFill>
                  <a:srgbClr val="0AB5BC"/>
                </a:solidFill>
                <a:latin typeface="Arial"/>
                <a:cs typeface="Arial"/>
              </a:rPr>
              <a:t> </a:t>
            </a:r>
            <a:r>
              <a:rPr sz="3850" i="1" spc="120" dirty="0">
                <a:solidFill>
                  <a:srgbClr val="0AB5BC"/>
                </a:solidFill>
                <a:latin typeface="Arial"/>
                <a:cs typeface="Arial"/>
              </a:rPr>
              <a:t>with</a:t>
            </a:r>
            <a:r>
              <a:rPr sz="3850" i="1" spc="-270" dirty="0">
                <a:solidFill>
                  <a:srgbClr val="0AB5BC"/>
                </a:solidFill>
                <a:latin typeface="Arial"/>
                <a:cs typeface="Arial"/>
              </a:rPr>
              <a:t> </a:t>
            </a:r>
            <a:r>
              <a:rPr sz="3850" i="1" spc="-60" dirty="0">
                <a:solidFill>
                  <a:srgbClr val="0AB5BC"/>
                </a:solidFill>
                <a:latin typeface="Arial"/>
                <a:cs typeface="Arial"/>
              </a:rPr>
              <a:t>ease</a:t>
            </a:r>
            <a:r>
              <a:rPr sz="3850" i="1" spc="-270" dirty="0">
                <a:solidFill>
                  <a:srgbClr val="0AB5BC"/>
                </a:solidFill>
                <a:latin typeface="Arial"/>
                <a:cs typeface="Arial"/>
              </a:rPr>
              <a:t> </a:t>
            </a:r>
            <a:r>
              <a:rPr sz="3850" i="1" spc="-40" dirty="0">
                <a:solidFill>
                  <a:srgbClr val="0AB5BC"/>
                </a:solidFill>
                <a:latin typeface="Arial"/>
                <a:cs typeface="Arial"/>
              </a:rPr>
              <a:t>and</a:t>
            </a:r>
            <a:r>
              <a:rPr sz="3850" i="1" spc="-270" dirty="0">
                <a:solidFill>
                  <a:srgbClr val="0AB5BC"/>
                </a:solidFill>
                <a:latin typeface="Arial"/>
                <a:cs typeface="Arial"/>
              </a:rPr>
              <a:t> </a:t>
            </a:r>
            <a:r>
              <a:rPr sz="3850" i="1" spc="50" dirty="0">
                <a:solidFill>
                  <a:srgbClr val="0AB5BC"/>
                </a:solidFill>
                <a:latin typeface="Arial"/>
                <a:cs typeface="Arial"/>
              </a:rPr>
              <a:t>wow</a:t>
            </a:r>
            <a:r>
              <a:rPr sz="3850" i="1" spc="-270" dirty="0">
                <a:solidFill>
                  <a:srgbClr val="0AB5BC"/>
                </a:solidFill>
                <a:latin typeface="Arial"/>
                <a:cs typeface="Arial"/>
              </a:rPr>
              <a:t> </a:t>
            </a:r>
            <a:r>
              <a:rPr sz="3850" i="1" spc="-10" dirty="0">
                <a:solidFill>
                  <a:srgbClr val="0AB5BC"/>
                </a:solidFill>
                <a:latin typeface="Arial"/>
                <a:cs typeface="Arial"/>
              </a:rPr>
              <a:t>your</a:t>
            </a:r>
            <a:r>
              <a:rPr sz="3850" i="1" spc="-265" dirty="0">
                <a:solidFill>
                  <a:srgbClr val="0AB5BC"/>
                </a:solidFill>
                <a:latin typeface="Arial"/>
                <a:cs typeface="Arial"/>
              </a:rPr>
              <a:t> </a:t>
            </a:r>
            <a:r>
              <a:rPr sz="3850" i="1" spc="-10" dirty="0">
                <a:solidFill>
                  <a:srgbClr val="0AB5BC"/>
                </a:solidFill>
                <a:latin typeface="Arial"/>
                <a:cs typeface="Arial"/>
              </a:rPr>
              <a:t>audience</a:t>
            </a:r>
            <a:endParaRPr sz="3850" dirty="0">
              <a:latin typeface="Arial"/>
              <a:cs typeface="Arial"/>
            </a:endParaRPr>
          </a:p>
          <a:p>
            <a:pPr>
              <a:lnSpc>
                <a:spcPct val="100000"/>
              </a:lnSpc>
            </a:pPr>
            <a:endParaRPr sz="3600" dirty="0">
              <a:latin typeface="Arial"/>
              <a:cs typeface="Arial"/>
            </a:endParaRPr>
          </a:p>
          <a:p>
            <a:pPr marL="702945">
              <a:lnSpc>
                <a:spcPct val="100000"/>
              </a:lnSpc>
              <a:spcBef>
                <a:spcPts val="2600"/>
              </a:spcBef>
            </a:pPr>
            <a:r>
              <a:rPr sz="3050" spc="85" dirty="0">
                <a:latin typeface="Tahoma"/>
                <a:cs typeface="Tahoma"/>
              </a:rPr>
              <a:t>Customize</a:t>
            </a:r>
            <a:r>
              <a:rPr sz="3050" spc="-290" dirty="0">
                <a:latin typeface="Tahoma"/>
                <a:cs typeface="Tahoma"/>
              </a:rPr>
              <a:t> </a:t>
            </a:r>
            <a:r>
              <a:rPr sz="3050" spc="60" dirty="0">
                <a:latin typeface="Tahoma"/>
                <a:cs typeface="Tahoma"/>
              </a:rPr>
              <a:t>with</a:t>
            </a:r>
            <a:r>
              <a:rPr sz="3050" spc="-285" dirty="0">
                <a:latin typeface="Tahoma"/>
                <a:cs typeface="Tahoma"/>
              </a:rPr>
              <a:t> </a:t>
            </a:r>
            <a:r>
              <a:rPr sz="3050" spc="95" dirty="0">
                <a:latin typeface="Tahoma"/>
                <a:cs typeface="Tahoma"/>
              </a:rPr>
              <a:t>text</a:t>
            </a:r>
            <a:r>
              <a:rPr sz="3050" spc="-285" dirty="0">
                <a:latin typeface="Tahoma"/>
                <a:cs typeface="Tahoma"/>
              </a:rPr>
              <a:t> </a:t>
            </a:r>
            <a:r>
              <a:rPr sz="3050" dirty="0">
                <a:latin typeface="Tahoma"/>
                <a:cs typeface="Tahoma"/>
              </a:rPr>
              <a:t>and</a:t>
            </a:r>
            <a:r>
              <a:rPr sz="3050" spc="-285" dirty="0">
                <a:latin typeface="Tahoma"/>
                <a:cs typeface="Tahoma"/>
              </a:rPr>
              <a:t> </a:t>
            </a:r>
            <a:r>
              <a:rPr sz="3050" spc="70" dirty="0">
                <a:latin typeface="Tahoma"/>
                <a:cs typeface="Tahoma"/>
              </a:rPr>
              <a:t>photos</a:t>
            </a:r>
            <a:r>
              <a:rPr sz="3000" spc="70" dirty="0">
                <a:latin typeface="Arial"/>
                <a:cs typeface="Arial"/>
              </a:rPr>
              <a:t>.</a:t>
            </a:r>
            <a:endParaRPr sz="3000" dirty="0">
              <a:latin typeface="Arial"/>
              <a:cs typeface="Arial"/>
            </a:endParaRPr>
          </a:p>
          <a:p>
            <a:pPr marL="702945" marR="911860">
              <a:lnSpc>
                <a:spcPct val="120900"/>
              </a:lnSpc>
            </a:pPr>
            <a:r>
              <a:rPr sz="3050" spc="55" dirty="0">
                <a:latin typeface="Tahoma"/>
                <a:cs typeface="Tahoma"/>
              </a:rPr>
              <a:t>Add</a:t>
            </a:r>
            <a:r>
              <a:rPr sz="3050" spc="-250" dirty="0">
                <a:latin typeface="Tahoma"/>
                <a:cs typeface="Tahoma"/>
              </a:rPr>
              <a:t> </a:t>
            </a:r>
            <a:r>
              <a:rPr sz="3050" spc="85" dirty="0">
                <a:latin typeface="Tahoma"/>
                <a:cs typeface="Tahoma"/>
              </a:rPr>
              <a:t>elements</a:t>
            </a:r>
            <a:r>
              <a:rPr sz="3050" spc="-250" dirty="0">
                <a:latin typeface="Tahoma"/>
                <a:cs typeface="Tahoma"/>
              </a:rPr>
              <a:t> </a:t>
            </a:r>
            <a:r>
              <a:rPr sz="3050" spc="90" dirty="0">
                <a:latin typeface="Tahoma"/>
                <a:cs typeface="Tahoma"/>
              </a:rPr>
              <a:t>from</a:t>
            </a:r>
            <a:r>
              <a:rPr sz="3050" spc="-250" dirty="0">
                <a:latin typeface="Tahoma"/>
                <a:cs typeface="Tahoma"/>
              </a:rPr>
              <a:t> </a:t>
            </a:r>
            <a:r>
              <a:rPr sz="3050" spc="80" dirty="0">
                <a:latin typeface="Tahoma"/>
                <a:cs typeface="Tahoma"/>
              </a:rPr>
              <a:t>the</a:t>
            </a:r>
            <a:r>
              <a:rPr sz="3050" spc="-250" dirty="0">
                <a:latin typeface="Tahoma"/>
                <a:cs typeface="Tahoma"/>
              </a:rPr>
              <a:t> </a:t>
            </a:r>
            <a:r>
              <a:rPr sz="3050" dirty="0">
                <a:latin typeface="Tahoma"/>
                <a:cs typeface="Tahoma"/>
              </a:rPr>
              <a:t>library</a:t>
            </a:r>
            <a:r>
              <a:rPr sz="3050" spc="-250" dirty="0">
                <a:latin typeface="Tahoma"/>
                <a:cs typeface="Tahoma"/>
              </a:rPr>
              <a:t> </a:t>
            </a:r>
            <a:r>
              <a:rPr sz="3050" spc="65" dirty="0">
                <a:latin typeface="Tahoma"/>
                <a:cs typeface="Tahoma"/>
              </a:rPr>
              <a:t>or</a:t>
            </a:r>
            <a:r>
              <a:rPr sz="3050" spc="-250" dirty="0">
                <a:latin typeface="Tahoma"/>
                <a:cs typeface="Tahoma"/>
              </a:rPr>
              <a:t> </a:t>
            </a:r>
            <a:r>
              <a:rPr sz="3050" dirty="0">
                <a:latin typeface="Tahoma"/>
                <a:cs typeface="Tahoma"/>
              </a:rPr>
              <a:t>upload</a:t>
            </a:r>
            <a:r>
              <a:rPr sz="3050" spc="-250" dirty="0">
                <a:latin typeface="Tahoma"/>
                <a:cs typeface="Tahoma"/>
              </a:rPr>
              <a:t> </a:t>
            </a:r>
            <a:r>
              <a:rPr sz="3050" spc="90" dirty="0">
                <a:latin typeface="Tahoma"/>
                <a:cs typeface="Tahoma"/>
              </a:rPr>
              <a:t>from</a:t>
            </a:r>
            <a:r>
              <a:rPr sz="3050" spc="-250" dirty="0">
                <a:latin typeface="Tahoma"/>
                <a:cs typeface="Tahoma"/>
              </a:rPr>
              <a:t> </a:t>
            </a:r>
            <a:r>
              <a:rPr sz="3050" dirty="0">
                <a:latin typeface="Tahoma"/>
                <a:cs typeface="Tahoma"/>
              </a:rPr>
              <a:t>your</a:t>
            </a:r>
            <a:r>
              <a:rPr sz="3050" spc="-250" dirty="0">
                <a:latin typeface="Tahoma"/>
                <a:cs typeface="Tahoma"/>
              </a:rPr>
              <a:t> </a:t>
            </a:r>
            <a:r>
              <a:rPr sz="3050" spc="-10" dirty="0">
                <a:latin typeface="Tahoma"/>
                <a:cs typeface="Tahoma"/>
              </a:rPr>
              <a:t>drive</a:t>
            </a:r>
            <a:r>
              <a:rPr sz="3000" spc="-10" dirty="0">
                <a:latin typeface="Arial"/>
                <a:cs typeface="Arial"/>
              </a:rPr>
              <a:t>. </a:t>
            </a:r>
            <a:r>
              <a:rPr sz="3050" dirty="0">
                <a:latin typeface="Tahoma"/>
                <a:cs typeface="Tahoma"/>
              </a:rPr>
              <a:t>Apply</a:t>
            </a:r>
            <a:r>
              <a:rPr sz="3050" spc="-225" dirty="0">
                <a:latin typeface="Tahoma"/>
                <a:cs typeface="Tahoma"/>
              </a:rPr>
              <a:t> </a:t>
            </a:r>
            <a:r>
              <a:rPr sz="3050" dirty="0">
                <a:latin typeface="Tahoma"/>
                <a:cs typeface="Tahoma"/>
              </a:rPr>
              <a:t>page</a:t>
            </a:r>
            <a:r>
              <a:rPr sz="3050" spc="-220" dirty="0">
                <a:latin typeface="Tahoma"/>
                <a:cs typeface="Tahoma"/>
              </a:rPr>
              <a:t> </a:t>
            </a:r>
            <a:r>
              <a:rPr sz="3050" spc="60" dirty="0">
                <a:latin typeface="Tahoma"/>
                <a:cs typeface="Tahoma"/>
              </a:rPr>
              <a:t>animations</a:t>
            </a:r>
            <a:r>
              <a:rPr sz="3050" spc="-220" dirty="0">
                <a:latin typeface="Tahoma"/>
                <a:cs typeface="Tahoma"/>
              </a:rPr>
              <a:t> </a:t>
            </a:r>
            <a:r>
              <a:rPr sz="3050" dirty="0">
                <a:latin typeface="Tahoma"/>
                <a:cs typeface="Tahoma"/>
              </a:rPr>
              <a:t>and</a:t>
            </a:r>
            <a:r>
              <a:rPr sz="3050" spc="-220" dirty="0">
                <a:latin typeface="Tahoma"/>
                <a:cs typeface="Tahoma"/>
              </a:rPr>
              <a:t> </a:t>
            </a:r>
            <a:r>
              <a:rPr sz="3050" spc="85" dirty="0">
                <a:latin typeface="Tahoma"/>
                <a:cs typeface="Tahoma"/>
              </a:rPr>
              <a:t>transitions</a:t>
            </a:r>
            <a:r>
              <a:rPr sz="3050" spc="-220" dirty="0">
                <a:latin typeface="Tahoma"/>
                <a:cs typeface="Tahoma"/>
              </a:rPr>
              <a:t> </a:t>
            </a:r>
            <a:r>
              <a:rPr sz="3050" spc="110" dirty="0">
                <a:latin typeface="Tahoma"/>
                <a:cs typeface="Tahoma"/>
              </a:rPr>
              <a:t>to</a:t>
            </a:r>
            <a:r>
              <a:rPr sz="3050" spc="-220" dirty="0">
                <a:latin typeface="Tahoma"/>
                <a:cs typeface="Tahoma"/>
              </a:rPr>
              <a:t> </a:t>
            </a:r>
            <a:r>
              <a:rPr sz="3050" spc="70" dirty="0">
                <a:latin typeface="Tahoma"/>
                <a:cs typeface="Tahoma"/>
              </a:rPr>
              <a:t>emphasize</a:t>
            </a:r>
            <a:r>
              <a:rPr sz="3050" spc="-220" dirty="0">
                <a:latin typeface="Tahoma"/>
                <a:cs typeface="Tahoma"/>
              </a:rPr>
              <a:t> </a:t>
            </a:r>
            <a:r>
              <a:rPr sz="3050" spc="60" dirty="0">
                <a:latin typeface="Tahoma"/>
                <a:cs typeface="Tahoma"/>
              </a:rPr>
              <a:t>ideas</a:t>
            </a:r>
            <a:r>
              <a:rPr sz="3000" spc="60" dirty="0">
                <a:latin typeface="Arial"/>
                <a:cs typeface="Arial"/>
              </a:rPr>
              <a:t>.</a:t>
            </a:r>
            <a:endParaRPr sz="3000" dirty="0">
              <a:latin typeface="Arial"/>
              <a:cs typeface="Arial"/>
            </a:endParaRPr>
          </a:p>
          <a:p>
            <a:pPr marL="702945" marR="5080">
              <a:lnSpc>
                <a:spcPct val="120900"/>
              </a:lnSpc>
            </a:pPr>
            <a:r>
              <a:rPr sz="3050" spc="105" dirty="0">
                <a:latin typeface="Tahoma"/>
                <a:cs typeface="Tahoma"/>
              </a:rPr>
              <a:t>Use</a:t>
            </a:r>
            <a:r>
              <a:rPr sz="3050" spc="-280" dirty="0">
                <a:latin typeface="Tahoma"/>
                <a:cs typeface="Tahoma"/>
              </a:rPr>
              <a:t> </a:t>
            </a:r>
            <a:r>
              <a:rPr sz="3050" spc="70" dirty="0">
                <a:latin typeface="Tahoma"/>
                <a:cs typeface="Tahoma"/>
              </a:rPr>
              <a:t>point</a:t>
            </a:r>
            <a:r>
              <a:rPr sz="3050" spc="-275" dirty="0">
                <a:latin typeface="Tahoma"/>
                <a:cs typeface="Tahoma"/>
              </a:rPr>
              <a:t> </a:t>
            </a:r>
            <a:r>
              <a:rPr sz="3050" spc="105" dirty="0">
                <a:latin typeface="Tahoma"/>
                <a:cs typeface="Tahoma"/>
              </a:rPr>
              <a:t>forms</a:t>
            </a:r>
            <a:r>
              <a:rPr sz="3050" spc="-280" dirty="0">
                <a:latin typeface="Tahoma"/>
                <a:cs typeface="Tahoma"/>
              </a:rPr>
              <a:t> </a:t>
            </a:r>
            <a:r>
              <a:rPr sz="3050" dirty="0">
                <a:latin typeface="Tahoma"/>
                <a:cs typeface="Tahoma"/>
              </a:rPr>
              <a:t>and</a:t>
            </a:r>
            <a:r>
              <a:rPr sz="3050" spc="-275" dirty="0">
                <a:latin typeface="Tahoma"/>
                <a:cs typeface="Tahoma"/>
              </a:rPr>
              <a:t> </a:t>
            </a:r>
            <a:r>
              <a:rPr sz="3050" spc="90" dirty="0">
                <a:latin typeface="Tahoma"/>
                <a:cs typeface="Tahoma"/>
              </a:rPr>
              <a:t>short</a:t>
            </a:r>
            <a:r>
              <a:rPr sz="3050" spc="-280" dirty="0">
                <a:latin typeface="Tahoma"/>
                <a:cs typeface="Tahoma"/>
              </a:rPr>
              <a:t> </a:t>
            </a:r>
            <a:r>
              <a:rPr sz="3050" spc="110" dirty="0">
                <a:latin typeface="Tahoma"/>
                <a:cs typeface="Tahoma"/>
              </a:rPr>
              <a:t>sentences</a:t>
            </a:r>
            <a:r>
              <a:rPr sz="3050" spc="-275" dirty="0">
                <a:latin typeface="Tahoma"/>
                <a:cs typeface="Tahoma"/>
              </a:rPr>
              <a:t> </a:t>
            </a:r>
            <a:r>
              <a:rPr sz="3050" spc="90" dirty="0">
                <a:latin typeface="Tahoma"/>
                <a:cs typeface="Tahoma"/>
              </a:rPr>
              <a:t>instate</a:t>
            </a:r>
            <a:r>
              <a:rPr sz="3050" spc="-275" dirty="0">
                <a:latin typeface="Tahoma"/>
                <a:cs typeface="Tahoma"/>
              </a:rPr>
              <a:t> </a:t>
            </a:r>
            <a:r>
              <a:rPr sz="3050" spc="120" dirty="0">
                <a:latin typeface="Tahoma"/>
                <a:cs typeface="Tahoma"/>
              </a:rPr>
              <a:t>of</a:t>
            </a:r>
            <a:r>
              <a:rPr sz="3050" spc="-280" dirty="0">
                <a:latin typeface="Tahoma"/>
                <a:cs typeface="Tahoma"/>
              </a:rPr>
              <a:t> </a:t>
            </a:r>
            <a:r>
              <a:rPr sz="3050" dirty="0">
                <a:latin typeface="Tahoma"/>
                <a:cs typeface="Tahoma"/>
              </a:rPr>
              <a:t>long</a:t>
            </a:r>
            <a:r>
              <a:rPr sz="3050" spc="-275" dirty="0">
                <a:latin typeface="Tahoma"/>
                <a:cs typeface="Tahoma"/>
              </a:rPr>
              <a:t> </a:t>
            </a:r>
            <a:r>
              <a:rPr sz="3050" spc="40" dirty="0">
                <a:latin typeface="Tahoma"/>
                <a:cs typeface="Tahoma"/>
              </a:rPr>
              <a:t>paragraphs </a:t>
            </a:r>
            <a:r>
              <a:rPr sz="3050" spc="105" dirty="0">
                <a:latin typeface="Tahoma"/>
                <a:cs typeface="Tahoma"/>
              </a:rPr>
              <a:t>Use</a:t>
            </a:r>
            <a:r>
              <a:rPr sz="3050" spc="-275" dirty="0">
                <a:latin typeface="Tahoma"/>
                <a:cs typeface="Tahoma"/>
              </a:rPr>
              <a:t> </a:t>
            </a:r>
            <a:r>
              <a:rPr sz="3050" spc="80" dirty="0">
                <a:latin typeface="Tahoma"/>
                <a:cs typeface="Tahoma"/>
              </a:rPr>
              <a:t>the</a:t>
            </a:r>
            <a:r>
              <a:rPr sz="3050" spc="-275" dirty="0">
                <a:latin typeface="Tahoma"/>
                <a:cs typeface="Tahoma"/>
              </a:rPr>
              <a:t> </a:t>
            </a:r>
            <a:r>
              <a:rPr sz="3050" spc="225" dirty="0">
                <a:latin typeface="Tahoma"/>
                <a:cs typeface="Tahoma"/>
              </a:rPr>
              <a:t>PLP</a:t>
            </a:r>
            <a:r>
              <a:rPr sz="3050" spc="-270" dirty="0">
                <a:latin typeface="Tahoma"/>
                <a:cs typeface="Tahoma"/>
              </a:rPr>
              <a:t> </a:t>
            </a:r>
            <a:r>
              <a:rPr sz="3050" spc="105" dirty="0">
                <a:latin typeface="Tahoma"/>
                <a:cs typeface="Tahoma"/>
              </a:rPr>
              <a:t>pitch</a:t>
            </a:r>
            <a:r>
              <a:rPr sz="3050" spc="-275" dirty="0">
                <a:latin typeface="Tahoma"/>
                <a:cs typeface="Tahoma"/>
              </a:rPr>
              <a:t> </a:t>
            </a:r>
            <a:r>
              <a:rPr sz="3050" spc="110" dirty="0">
                <a:latin typeface="Tahoma"/>
                <a:cs typeface="Tahoma"/>
              </a:rPr>
              <a:t>deck</a:t>
            </a:r>
            <a:r>
              <a:rPr sz="3050" spc="-270" dirty="0">
                <a:latin typeface="Tahoma"/>
                <a:cs typeface="Tahoma"/>
              </a:rPr>
              <a:t> </a:t>
            </a:r>
            <a:r>
              <a:rPr sz="3050" dirty="0">
                <a:latin typeface="Tahoma"/>
                <a:cs typeface="Tahoma"/>
              </a:rPr>
              <a:t>guide</a:t>
            </a:r>
            <a:r>
              <a:rPr sz="3050" spc="-275" dirty="0">
                <a:latin typeface="Tahoma"/>
                <a:cs typeface="Tahoma"/>
              </a:rPr>
              <a:t> </a:t>
            </a:r>
            <a:r>
              <a:rPr sz="3050" dirty="0">
                <a:latin typeface="Tahoma"/>
                <a:cs typeface="Tahoma"/>
              </a:rPr>
              <a:t>and</a:t>
            </a:r>
            <a:r>
              <a:rPr sz="3050" spc="-270" dirty="0">
                <a:latin typeface="Tahoma"/>
                <a:cs typeface="Tahoma"/>
              </a:rPr>
              <a:t> </a:t>
            </a:r>
            <a:r>
              <a:rPr sz="3050" spc="65" dirty="0">
                <a:latin typeface="Tahoma"/>
                <a:cs typeface="Tahoma"/>
              </a:rPr>
              <a:t>follow</a:t>
            </a:r>
            <a:r>
              <a:rPr sz="3050" spc="-275" dirty="0">
                <a:latin typeface="Tahoma"/>
                <a:cs typeface="Tahoma"/>
              </a:rPr>
              <a:t> </a:t>
            </a:r>
            <a:r>
              <a:rPr sz="3050" spc="80" dirty="0">
                <a:latin typeface="Tahoma"/>
                <a:cs typeface="Tahoma"/>
              </a:rPr>
              <a:t>the</a:t>
            </a:r>
            <a:r>
              <a:rPr sz="3050" spc="-270" dirty="0">
                <a:latin typeface="Tahoma"/>
                <a:cs typeface="Tahoma"/>
              </a:rPr>
              <a:t> </a:t>
            </a:r>
            <a:r>
              <a:rPr sz="3050" spc="95" dirty="0">
                <a:latin typeface="Tahoma"/>
                <a:cs typeface="Tahoma"/>
              </a:rPr>
              <a:t>protocol</a:t>
            </a:r>
            <a:r>
              <a:rPr sz="3050" spc="-275" dirty="0">
                <a:latin typeface="Tahoma"/>
                <a:cs typeface="Tahoma"/>
              </a:rPr>
              <a:t> </a:t>
            </a:r>
            <a:r>
              <a:rPr sz="3050" dirty="0">
                <a:latin typeface="Tahoma"/>
                <a:cs typeface="Tahoma"/>
              </a:rPr>
              <a:t>on</a:t>
            </a:r>
            <a:r>
              <a:rPr sz="3050" spc="-275" dirty="0">
                <a:latin typeface="Tahoma"/>
                <a:cs typeface="Tahoma"/>
              </a:rPr>
              <a:t> </a:t>
            </a:r>
            <a:r>
              <a:rPr sz="3050" spc="85" dirty="0">
                <a:latin typeface="Tahoma"/>
                <a:cs typeface="Tahoma"/>
              </a:rPr>
              <a:t>slides</a:t>
            </a:r>
            <a:endParaRPr sz="3050" dirty="0">
              <a:latin typeface="Tahoma"/>
              <a:cs typeface="Tahoma"/>
            </a:endParaRPr>
          </a:p>
          <a:p>
            <a:pPr>
              <a:lnSpc>
                <a:spcPct val="100000"/>
              </a:lnSpc>
            </a:pPr>
            <a:endParaRPr sz="4300" dirty="0">
              <a:latin typeface="Tahoma"/>
              <a:cs typeface="Tahoma"/>
            </a:endParaRPr>
          </a:p>
          <a:p>
            <a:pPr marL="12700">
              <a:lnSpc>
                <a:spcPct val="100000"/>
              </a:lnSpc>
            </a:pPr>
            <a:r>
              <a:rPr sz="3050" spc="100" dirty="0">
                <a:latin typeface="Tahoma"/>
                <a:cs typeface="Tahoma"/>
              </a:rPr>
              <a:t>Lastly</a:t>
            </a:r>
            <a:r>
              <a:rPr sz="3050" spc="-290" dirty="0">
                <a:latin typeface="Tahoma"/>
                <a:cs typeface="Tahoma"/>
              </a:rPr>
              <a:t> </a:t>
            </a:r>
            <a:r>
              <a:rPr sz="3000" spc="120" dirty="0">
                <a:latin typeface="Arial"/>
                <a:cs typeface="Arial"/>
              </a:rPr>
              <a:t>“</a:t>
            </a:r>
            <a:r>
              <a:rPr sz="3050" b="1" spc="120" dirty="0">
                <a:latin typeface="Trebuchet MS"/>
                <a:cs typeface="Trebuchet MS"/>
              </a:rPr>
              <a:t>PLEASE</a:t>
            </a:r>
            <a:r>
              <a:rPr sz="3050" b="1" spc="-250" dirty="0">
                <a:latin typeface="Trebuchet MS"/>
                <a:cs typeface="Trebuchet MS"/>
              </a:rPr>
              <a:t> </a:t>
            </a:r>
            <a:r>
              <a:rPr sz="3050" b="1" spc="75" dirty="0">
                <a:latin typeface="Trebuchet MS"/>
                <a:cs typeface="Trebuchet MS"/>
              </a:rPr>
              <a:t>DELETE</a:t>
            </a:r>
            <a:r>
              <a:rPr sz="3050" b="1" spc="-250" dirty="0">
                <a:latin typeface="Trebuchet MS"/>
                <a:cs typeface="Trebuchet MS"/>
              </a:rPr>
              <a:t> </a:t>
            </a:r>
            <a:r>
              <a:rPr sz="3050" b="1" spc="55" dirty="0">
                <a:latin typeface="Trebuchet MS"/>
                <a:cs typeface="Trebuchet MS"/>
              </a:rPr>
              <a:t>THIS</a:t>
            </a:r>
            <a:r>
              <a:rPr sz="3050" b="1" spc="-250" dirty="0">
                <a:latin typeface="Trebuchet MS"/>
                <a:cs typeface="Trebuchet MS"/>
              </a:rPr>
              <a:t> </a:t>
            </a:r>
            <a:r>
              <a:rPr sz="3050" b="1" spc="110" dirty="0">
                <a:latin typeface="Trebuchet MS"/>
                <a:cs typeface="Trebuchet MS"/>
              </a:rPr>
              <a:t>SLIDE</a:t>
            </a:r>
            <a:r>
              <a:rPr sz="3050" b="1" spc="-254" dirty="0">
                <a:latin typeface="Trebuchet MS"/>
                <a:cs typeface="Trebuchet MS"/>
              </a:rPr>
              <a:t> </a:t>
            </a:r>
            <a:r>
              <a:rPr sz="3050" b="1" dirty="0">
                <a:latin typeface="Trebuchet MS"/>
                <a:cs typeface="Trebuchet MS"/>
              </a:rPr>
              <a:t>WHEN</a:t>
            </a:r>
            <a:r>
              <a:rPr sz="3050" b="1" spc="-250" dirty="0">
                <a:latin typeface="Trebuchet MS"/>
                <a:cs typeface="Trebuchet MS"/>
              </a:rPr>
              <a:t> </a:t>
            </a:r>
            <a:r>
              <a:rPr sz="3050" b="1" spc="-60" dirty="0">
                <a:latin typeface="Trebuchet MS"/>
                <a:cs typeface="Trebuchet MS"/>
              </a:rPr>
              <a:t>YOU</a:t>
            </a:r>
            <a:r>
              <a:rPr sz="3050" b="1" spc="-250" dirty="0">
                <a:latin typeface="Trebuchet MS"/>
                <a:cs typeface="Trebuchet MS"/>
              </a:rPr>
              <a:t> </a:t>
            </a:r>
            <a:r>
              <a:rPr sz="3050" b="1" spc="135" dirty="0">
                <a:latin typeface="Trebuchet MS"/>
                <a:cs typeface="Trebuchet MS"/>
              </a:rPr>
              <a:t>ARE</a:t>
            </a:r>
            <a:r>
              <a:rPr sz="3050" b="1" spc="-250" dirty="0">
                <a:latin typeface="Trebuchet MS"/>
                <a:cs typeface="Trebuchet MS"/>
              </a:rPr>
              <a:t> </a:t>
            </a:r>
            <a:r>
              <a:rPr sz="3050" b="1" spc="-10" dirty="0">
                <a:latin typeface="Trebuchet MS"/>
                <a:cs typeface="Trebuchet MS"/>
              </a:rPr>
              <a:t>DONE</a:t>
            </a:r>
            <a:r>
              <a:rPr sz="3000" b="1" spc="-10" dirty="0">
                <a:latin typeface="Tahoma"/>
                <a:cs typeface="Tahoma"/>
              </a:rPr>
              <a:t>!</a:t>
            </a:r>
            <a:r>
              <a:rPr sz="3000" spc="-10" dirty="0">
                <a:latin typeface="Arial"/>
                <a:cs typeface="Arial"/>
              </a:rPr>
              <a:t>”</a:t>
            </a:r>
            <a:endParaRPr sz="30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03358" y="3971075"/>
            <a:ext cx="14878050" cy="600075"/>
          </a:xfrm>
          <a:custGeom>
            <a:avLst/>
            <a:gdLst/>
            <a:ahLst/>
            <a:cxnLst/>
            <a:rect l="l" t="t" r="r" b="b"/>
            <a:pathLst>
              <a:path w="14878050" h="600075">
                <a:moveTo>
                  <a:pt x="14878048" y="600074"/>
                </a:moveTo>
                <a:lnTo>
                  <a:pt x="0" y="600074"/>
                </a:lnTo>
                <a:lnTo>
                  <a:pt x="0" y="0"/>
                </a:lnTo>
                <a:lnTo>
                  <a:pt x="14878048" y="0"/>
                </a:lnTo>
                <a:lnTo>
                  <a:pt x="14878048" y="600074"/>
                </a:lnTo>
                <a:close/>
              </a:path>
            </a:pathLst>
          </a:custGeom>
          <a:solidFill>
            <a:srgbClr val="8F113D">
              <a:alpha val="1998"/>
            </a:srgbClr>
          </a:solidFill>
        </p:spPr>
        <p:txBody>
          <a:bodyPr wrap="square" lIns="0" tIns="0" rIns="0" bIns="0" rtlCol="0"/>
          <a:lstStyle/>
          <a:p>
            <a:r>
              <a:rPr lang="en-US" sz="2400" b="1" spc="75" dirty="0">
                <a:solidFill>
                  <a:srgbClr val="8F113D"/>
                </a:solidFill>
                <a:latin typeface="Tahoma"/>
                <a:cs typeface="Tahoma"/>
              </a:rPr>
              <a:t>Pilot</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spc="75" dirty="0">
                <a:solidFill>
                  <a:srgbClr val="8F113D"/>
                </a:solidFill>
                <a:latin typeface="Tahoma"/>
                <a:cs typeface="Tahoma"/>
              </a:rPr>
              <a:t>Implementation</a:t>
            </a:r>
            <a:endParaRPr sz="2400" b="1" spc="75" dirty="0">
              <a:solidFill>
                <a:srgbClr val="8F113D"/>
              </a:solidFill>
              <a:latin typeface="Tahoma"/>
              <a:cs typeface="Tahoma"/>
            </a:endParaRPr>
          </a:p>
        </p:txBody>
      </p:sp>
      <p:sp>
        <p:nvSpPr>
          <p:cNvPr id="3" name="object 3"/>
          <p:cNvSpPr/>
          <p:nvPr/>
        </p:nvSpPr>
        <p:spPr>
          <a:xfrm>
            <a:off x="1703358" y="5158823"/>
            <a:ext cx="14878050" cy="600075"/>
          </a:xfrm>
          <a:custGeom>
            <a:avLst/>
            <a:gdLst/>
            <a:ahLst/>
            <a:cxnLst/>
            <a:rect l="l" t="t" r="r" b="b"/>
            <a:pathLst>
              <a:path w="14878050" h="600075">
                <a:moveTo>
                  <a:pt x="14878048" y="600074"/>
                </a:moveTo>
                <a:lnTo>
                  <a:pt x="0" y="600074"/>
                </a:lnTo>
                <a:lnTo>
                  <a:pt x="0" y="0"/>
                </a:lnTo>
                <a:lnTo>
                  <a:pt x="14878048" y="0"/>
                </a:lnTo>
                <a:lnTo>
                  <a:pt x="14878048" y="600074"/>
                </a:lnTo>
                <a:close/>
              </a:path>
            </a:pathLst>
          </a:custGeom>
          <a:solidFill>
            <a:srgbClr val="8F113D">
              <a:alpha val="1998"/>
            </a:srgbClr>
          </a:solidFill>
        </p:spPr>
        <p:txBody>
          <a:bodyPr wrap="square" lIns="0" tIns="0" rIns="0" bIns="0" rtlCol="0"/>
          <a:lstStyle/>
          <a:p>
            <a:r>
              <a:rPr lang="en-US" sz="2400" b="1" spc="75" dirty="0">
                <a:solidFill>
                  <a:srgbClr val="8F113D"/>
                </a:solidFill>
                <a:latin typeface="Tahoma"/>
                <a:cs typeface="Tahoma"/>
              </a:rPr>
              <a:t>Partner</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spc="75" dirty="0">
                <a:solidFill>
                  <a:srgbClr val="8F113D"/>
                </a:solidFill>
                <a:latin typeface="Tahoma"/>
                <a:cs typeface="Tahoma"/>
              </a:rPr>
              <a:t>with recyclers</a:t>
            </a:r>
          </a:p>
          <a:p>
            <a:endParaRPr dirty="0"/>
          </a:p>
        </p:txBody>
      </p:sp>
      <p:sp>
        <p:nvSpPr>
          <p:cNvPr id="4" name="object 4"/>
          <p:cNvSpPr/>
          <p:nvPr/>
        </p:nvSpPr>
        <p:spPr>
          <a:xfrm>
            <a:off x="1703358" y="6346572"/>
            <a:ext cx="14878050" cy="600075"/>
          </a:xfrm>
          <a:custGeom>
            <a:avLst/>
            <a:gdLst/>
            <a:ahLst/>
            <a:cxnLst/>
            <a:rect l="l" t="t" r="r" b="b"/>
            <a:pathLst>
              <a:path w="14878050" h="600075">
                <a:moveTo>
                  <a:pt x="14878048" y="600074"/>
                </a:moveTo>
                <a:lnTo>
                  <a:pt x="0" y="600074"/>
                </a:lnTo>
                <a:lnTo>
                  <a:pt x="0" y="0"/>
                </a:lnTo>
                <a:lnTo>
                  <a:pt x="14878048" y="0"/>
                </a:lnTo>
                <a:lnTo>
                  <a:pt x="14878048" y="600074"/>
                </a:lnTo>
                <a:close/>
              </a:path>
            </a:pathLst>
          </a:custGeom>
          <a:solidFill>
            <a:srgbClr val="8F113D">
              <a:alpha val="1998"/>
            </a:srgbClr>
          </a:solidFill>
        </p:spPr>
        <p:txBody>
          <a:bodyPr wrap="square" lIns="0" tIns="0" rIns="0" bIns="0" rtlCol="0"/>
          <a:lstStyle/>
          <a:p>
            <a:r>
              <a:rPr lang="en-US" sz="2400" b="1" spc="75" dirty="0">
                <a:solidFill>
                  <a:srgbClr val="8F113D"/>
                </a:solidFill>
                <a:latin typeface="Tahoma"/>
                <a:cs typeface="Tahoma"/>
              </a:rPr>
              <a:t>App</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spc="75" dirty="0">
                <a:solidFill>
                  <a:srgbClr val="8F113D"/>
                </a:solidFill>
                <a:latin typeface="Tahoma"/>
                <a:cs typeface="Tahoma"/>
              </a:rPr>
              <a:t>Launch and Smart Bin Deployment</a:t>
            </a:r>
            <a:endParaRPr sz="2400" b="1" spc="75" dirty="0">
              <a:solidFill>
                <a:srgbClr val="8F113D"/>
              </a:solidFill>
              <a:latin typeface="Tahoma"/>
              <a:cs typeface="Tahoma"/>
            </a:endParaRPr>
          </a:p>
        </p:txBody>
      </p:sp>
      <p:sp>
        <p:nvSpPr>
          <p:cNvPr id="5" name="object 5"/>
          <p:cNvSpPr/>
          <p:nvPr/>
        </p:nvSpPr>
        <p:spPr>
          <a:xfrm>
            <a:off x="1703358" y="7534321"/>
            <a:ext cx="14878050" cy="600075"/>
          </a:xfrm>
          <a:custGeom>
            <a:avLst/>
            <a:gdLst/>
            <a:ahLst/>
            <a:cxnLst/>
            <a:rect l="l" t="t" r="r" b="b"/>
            <a:pathLst>
              <a:path w="14878050" h="600075">
                <a:moveTo>
                  <a:pt x="14878048" y="600074"/>
                </a:moveTo>
                <a:lnTo>
                  <a:pt x="0" y="600074"/>
                </a:lnTo>
                <a:lnTo>
                  <a:pt x="0" y="0"/>
                </a:lnTo>
                <a:lnTo>
                  <a:pt x="14878048" y="0"/>
                </a:lnTo>
                <a:lnTo>
                  <a:pt x="14878048" y="600074"/>
                </a:lnTo>
                <a:close/>
              </a:path>
            </a:pathLst>
          </a:custGeom>
          <a:solidFill>
            <a:srgbClr val="8F113D">
              <a:alpha val="1998"/>
            </a:srgbClr>
          </a:solidFill>
        </p:spPr>
        <p:txBody>
          <a:bodyPr wrap="square" lIns="0" tIns="0" rIns="0" bIns="0" rtlCol="0"/>
          <a:lstStyle/>
          <a:p>
            <a:r>
              <a:rPr lang="en-US" sz="2400" b="1" spc="75" dirty="0">
                <a:solidFill>
                  <a:srgbClr val="8F113D"/>
                </a:solidFill>
                <a:latin typeface="Tahoma"/>
                <a:cs typeface="Tahoma"/>
              </a:rPr>
              <a:t>Dashboard</a:t>
            </a:r>
            <a:r>
              <a:rPr lang="en-US" dirty="0"/>
              <a:t> </a:t>
            </a:r>
            <a:r>
              <a:rPr lang="en-US" sz="2400" b="1" spc="75" dirty="0">
                <a:solidFill>
                  <a:srgbClr val="8F113D"/>
                </a:solidFill>
                <a:latin typeface="Tahoma"/>
                <a:cs typeface="Tahoma"/>
              </a:rPr>
              <a:t>Launch</a:t>
            </a:r>
            <a:endParaRPr sz="2400" b="1" spc="75" dirty="0">
              <a:solidFill>
                <a:srgbClr val="8F113D"/>
              </a:solidFill>
              <a:latin typeface="Tahoma"/>
              <a:cs typeface="Tahoma"/>
            </a:endParaRPr>
          </a:p>
        </p:txBody>
      </p:sp>
      <p:sp>
        <p:nvSpPr>
          <p:cNvPr id="6" name="object 6"/>
          <p:cNvSpPr/>
          <p:nvPr/>
        </p:nvSpPr>
        <p:spPr>
          <a:xfrm>
            <a:off x="1703358" y="3367385"/>
            <a:ext cx="14878685" cy="0"/>
          </a:xfrm>
          <a:custGeom>
            <a:avLst/>
            <a:gdLst/>
            <a:ahLst/>
            <a:cxnLst/>
            <a:rect l="l" t="t" r="r" b="b"/>
            <a:pathLst>
              <a:path w="14878685">
                <a:moveTo>
                  <a:pt x="0" y="0"/>
                </a:moveTo>
                <a:lnTo>
                  <a:pt x="14878155" y="0"/>
                </a:lnTo>
              </a:path>
            </a:pathLst>
          </a:custGeom>
          <a:ln w="19045">
            <a:solidFill>
              <a:srgbClr val="8F113D"/>
            </a:solidFill>
          </a:ln>
        </p:spPr>
        <p:txBody>
          <a:bodyPr wrap="square" lIns="0" tIns="0" rIns="0" bIns="0" rtlCol="0"/>
          <a:lstStyle/>
          <a:p>
            <a:endParaRPr/>
          </a:p>
        </p:txBody>
      </p:sp>
      <p:sp>
        <p:nvSpPr>
          <p:cNvPr id="7" name="object 7"/>
          <p:cNvSpPr/>
          <p:nvPr/>
        </p:nvSpPr>
        <p:spPr>
          <a:xfrm>
            <a:off x="1703358" y="8136752"/>
            <a:ext cx="14878685" cy="19050"/>
          </a:xfrm>
          <a:custGeom>
            <a:avLst/>
            <a:gdLst/>
            <a:ahLst/>
            <a:cxnLst/>
            <a:rect l="l" t="t" r="r" b="b"/>
            <a:pathLst>
              <a:path w="14878685" h="19050">
                <a:moveTo>
                  <a:pt x="0" y="0"/>
                </a:moveTo>
                <a:lnTo>
                  <a:pt x="14878155" y="0"/>
                </a:lnTo>
                <a:lnTo>
                  <a:pt x="14878155" y="19045"/>
                </a:lnTo>
                <a:lnTo>
                  <a:pt x="0" y="19045"/>
                </a:lnTo>
                <a:lnTo>
                  <a:pt x="0" y="0"/>
                </a:lnTo>
                <a:close/>
              </a:path>
            </a:pathLst>
          </a:custGeom>
          <a:solidFill>
            <a:srgbClr val="8F113D"/>
          </a:solidFill>
        </p:spPr>
        <p:txBody>
          <a:bodyPr wrap="square" lIns="0" tIns="0" rIns="0" bIns="0" rtlCol="0"/>
          <a:lstStyle/>
          <a:p>
            <a:endParaRPr/>
          </a:p>
        </p:txBody>
      </p:sp>
      <p:sp>
        <p:nvSpPr>
          <p:cNvPr id="8" name="object 8"/>
          <p:cNvSpPr txBox="1"/>
          <p:nvPr/>
        </p:nvSpPr>
        <p:spPr>
          <a:xfrm>
            <a:off x="7190054" y="2734478"/>
            <a:ext cx="972185" cy="361315"/>
          </a:xfrm>
          <a:prstGeom prst="rect">
            <a:avLst/>
          </a:prstGeom>
        </p:spPr>
        <p:txBody>
          <a:bodyPr vert="horz" wrap="square" lIns="0" tIns="12700" rIns="0" bIns="0" rtlCol="0">
            <a:spAutoFit/>
          </a:bodyPr>
          <a:lstStyle/>
          <a:p>
            <a:pPr marL="12700">
              <a:lnSpc>
                <a:spcPct val="100000"/>
              </a:lnSpc>
              <a:spcBef>
                <a:spcPts val="100"/>
              </a:spcBef>
            </a:pPr>
            <a:r>
              <a:rPr sz="2150" dirty="0">
                <a:solidFill>
                  <a:srgbClr val="8F113D"/>
                </a:solidFill>
                <a:latin typeface="Tahoma"/>
                <a:cs typeface="Tahoma"/>
              </a:rPr>
              <a:t>Month </a:t>
            </a:r>
            <a:r>
              <a:rPr sz="2200" spc="-120" dirty="0">
                <a:solidFill>
                  <a:srgbClr val="8F113D"/>
                </a:solidFill>
                <a:latin typeface="Arial Narrow"/>
                <a:cs typeface="Arial Narrow"/>
              </a:rPr>
              <a:t>1</a:t>
            </a:r>
            <a:endParaRPr sz="2200">
              <a:latin typeface="Arial Narrow"/>
              <a:cs typeface="Arial Narrow"/>
            </a:endParaRPr>
          </a:p>
        </p:txBody>
      </p:sp>
      <p:sp>
        <p:nvSpPr>
          <p:cNvPr id="9" name="object 9"/>
          <p:cNvSpPr txBox="1"/>
          <p:nvPr/>
        </p:nvSpPr>
        <p:spPr>
          <a:xfrm>
            <a:off x="9219812" y="2734478"/>
            <a:ext cx="1028700" cy="361315"/>
          </a:xfrm>
          <a:prstGeom prst="rect">
            <a:avLst/>
          </a:prstGeom>
        </p:spPr>
        <p:txBody>
          <a:bodyPr vert="horz" wrap="square" lIns="0" tIns="12700" rIns="0" bIns="0" rtlCol="0">
            <a:spAutoFit/>
          </a:bodyPr>
          <a:lstStyle/>
          <a:p>
            <a:pPr marL="12700">
              <a:lnSpc>
                <a:spcPct val="100000"/>
              </a:lnSpc>
              <a:spcBef>
                <a:spcPts val="100"/>
              </a:spcBef>
            </a:pPr>
            <a:r>
              <a:rPr sz="2150" dirty="0">
                <a:solidFill>
                  <a:srgbClr val="8F113D"/>
                </a:solidFill>
                <a:latin typeface="Tahoma"/>
                <a:cs typeface="Tahoma"/>
              </a:rPr>
              <a:t>Month </a:t>
            </a:r>
            <a:r>
              <a:rPr sz="2200" spc="170" dirty="0">
                <a:solidFill>
                  <a:srgbClr val="8F113D"/>
                </a:solidFill>
                <a:latin typeface="Arial Narrow"/>
                <a:cs typeface="Arial Narrow"/>
              </a:rPr>
              <a:t>2</a:t>
            </a:r>
            <a:endParaRPr sz="2200">
              <a:latin typeface="Arial Narrow"/>
              <a:cs typeface="Arial Narrow"/>
            </a:endParaRPr>
          </a:p>
        </p:txBody>
      </p:sp>
      <p:sp>
        <p:nvSpPr>
          <p:cNvPr id="10" name="object 10"/>
          <p:cNvSpPr txBox="1"/>
          <p:nvPr/>
        </p:nvSpPr>
        <p:spPr>
          <a:xfrm>
            <a:off x="11176134" y="2734478"/>
            <a:ext cx="1022985" cy="361315"/>
          </a:xfrm>
          <a:prstGeom prst="rect">
            <a:avLst/>
          </a:prstGeom>
        </p:spPr>
        <p:txBody>
          <a:bodyPr vert="horz" wrap="square" lIns="0" tIns="12700" rIns="0" bIns="0" rtlCol="0">
            <a:spAutoFit/>
          </a:bodyPr>
          <a:lstStyle/>
          <a:p>
            <a:pPr marL="12700">
              <a:lnSpc>
                <a:spcPct val="100000"/>
              </a:lnSpc>
              <a:spcBef>
                <a:spcPts val="100"/>
              </a:spcBef>
            </a:pPr>
            <a:r>
              <a:rPr sz="2150" dirty="0">
                <a:solidFill>
                  <a:srgbClr val="8F113D"/>
                </a:solidFill>
                <a:latin typeface="Tahoma"/>
                <a:cs typeface="Tahoma"/>
              </a:rPr>
              <a:t>Month </a:t>
            </a:r>
            <a:r>
              <a:rPr sz="2200" spc="120" dirty="0">
                <a:solidFill>
                  <a:srgbClr val="8F113D"/>
                </a:solidFill>
                <a:latin typeface="Arial Narrow"/>
                <a:cs typeface="Arial Narrow"/>
              </a:rPr>
              <a:t>3</a:t>
            </a:r>
            <a:endParaRPr sz="2200">
              <a:latin typeface="Arial Narrow"/>
              <a:cs typeface="Arial Narrow"/>
            </a:endParaRPr>
          </a:p>
        </p:txBody>
      </p:sp>
      <p:sp>
        <p:nvSpPr>
          <p:cNvPr id="11" name="object 11"/>
          <p:cNvSpPr txBox="1"/>
          <p:nvPr/>
        </p:nvSpPr>
        <p:spPr>
          <a:xfrm>
            <a:off x="13124482" y="2734478"/>
            <a:ext cx="1479276" cy="351378"/>
          </a:xfrm>
          <a:prstGeom prst="rect">
            <a:avLst/>
          </a:prstGeom>
        </p:spPr>
        <p:txBody>
          <a:bodyPr vert="horz" wrap="square" lIns="0" tIns="12700" rIns="0" bIns="0" rtlCol="0">
            <a:spAutoFit/>
          </a:bodyPr>
          <a:lstStyle/>
          <a:p>
            <a:pPr marL="12700">
              <a:lnSpc>
                <a:spcPct val="100000"/>
              </a:lnSpc>
              <a:spcBef>
                <a:spcPts val="100"/>
              </a:spcBef>
            </a:pPr>
            <a:r>
              <a:rPr sz="2150" dirty="0">
                <a:solidFill>
                  <a:srgbClr val="8F113D"/>
                </a:solidFill>
                <a:latin typeface="Tahoma"/>
                <a:cs typeface="Tahoma"/>
              </a:rPr>
              <a:t>Month </a:t>
            </a:r>
            <a:r>
              <a:rPr sz="2200" spc="210" dirty="0">
                <a:solidFill>
                  <a:srgbClr val="8F113D"/>
                </a:solidFill>
                <a:latin typeface="Arial Narrow"/>
                <a:cs typeface="Arial Narrow"/>
              </a:rPr>
              <a:t>4</a:t>
            </a:r>
            <a:r>
              <a:rPr lang="en-US" sz="2200" spc="210" dirty="0">
                <a:solidFill>
                  <a:srgbClr val="8F113D"/>
                </a:solidFill>
                <a:latin typeface="Arial Narrow"/>
                <a:cs typeface="Arial Narrow"/>
              </a:rPr>
              <a:t>-5</a:t>
            </a:r>
            <a:endParaRPr sz="2200" dirty="0">
              <a:latin typeface="Arial Narrow"/>
              <a:cs typeface="Arial Narrow"/>
            </a:endParaRPr>
          </a:p>
        </p:txBody>
      </p:sp>
      <p:sp>
        <p:nvSpPr>
          <p:cNvPr id="12" name="object 12"/>
          <p:cNvSpPr txBox="1"/>
          <p:nvPr/>
        </p:nvSpPr>
        <p:spPr>
          <a:xfrm>
            <a:off x="15083254" y="2734478"/>
            <a:ext cx="1022350" cy="343684"/>
          </a:xfrm>
          <a:prstGeom prst="rect">
            <a:avLst/>
          </a:prstGeom>
        </p:spPr>
        <p:txBody>
          <a:bodyPr vert="horz" wrap="square" lIns="0" tIns="12700" rIns="0" bIns="0" rtlCol="0">
            <a:spAutoFit/>
          </a:bodyPr>
          <a:lstStyle/>
          <a:p>
            <a:pPr marL="12700">
              <a:lnSpc>
                <a:spcPct val="100000"/>
              </a:lnSpc>
              <a:spcBef>
                <a:spcPts val="100"/>
              </a:spcBef>
            </a:pPr>
            <a:r>
              <a:rPr sz="2150" dirty="0">
                <a:solidFill>
                  <a:srgbClr val="8F113D"/>
                </a:solidFill>
                <a:latin typeface="Tahoma"/>
                <a:cs typeface="Tahoma"/>
              </a:rPr>
              <a:t>Month </a:t>
            </a:r>
            <a:r>
              <a:rPr lang="en-US" sz="2150" dirty="0">
                <a:solidFill>
                  <a:srgbClr val="8F113D"/>
                </a:solidFill>
                <a:latin typeface="Tahoma"/>
                <a:cs typeface="Tahoma"/>
              </a:rPr>
              <a:t>6</a:t>
            </a:r>
            <a:endParaRPr sz="2200" dirty="0">
              <a:latin typeface="Arial Narrow"/>
              <a:cs typeface="Arial Narrow"/>
            </a:endParaRPr>
          </a:p>
        </p:txBody>
      </p:sp>
      <p:sp>
        <p:nvSpPr>
          <p:cNvPr id="13" name="object 13"/>
          <p:cNvSpPr txBox="1"/>
          <p:nvPr/>
        </p:nvSpPr>
        <p:spPr>
          <a:xfrm>
            <a:off x="2056102" y="2729165"/>
            <a:ext cx="768985" cy="358775"/>
          </a:xfrm>
          <a:prstGeom prst="rect">
            <a:avLst/>
          </a:prstGeom>
        </p:spPr>
        <p:txBody>
          <a:bodyPr vert="horz" wrap="square" lIns="0" tIns="17145" rIns="0" bIns="0" rtlCol="0">
            <a:spAutoFit/>
          </a:bodyPr>
          <a:lstStyle/>
          <a:p>
            <a:pPr marL="12700">
              <a:lnSpc>
                <a:spcPct val="100000"/>
              </a:lnSpc>
              <a:spcBef>
                <a:spcPts val="135"/>
              </a:spcBef>
            </a:pPr>
            <a:r>
              <a:rPr sz="2150" spc="75" dirty="0">
                <a:solidFill>
                  <a:srgbClr val="8F113D"/>
                </a:solidFill>
                <a:latin typeface="Tahoma"/>
                <a:cs typeface="Tahoma"/>
              </a:rPr>
              <a:t>Tasks</a:t>
            </a:r>
            <a:endParaRPr sz="2150" dirty="0">
              <a:latin typeface="Tahoma"/>
              <a:cs typeface="Tahoma"/>
            </a:endParaRPr>
          </a:p>
        </p:txBody>
      </p:sp>
      <p:sp>
        <p:nvSpPr>
          <p:cNvPr id="15" name="object 15"/>
          <p:cNvSpPr/>
          <p:nvPr/>
        </p:nvSpPr>
        <p:spPr>
          <a:xfrm>
            <a:off x="6673183" y="3426734"/>
            <a:ext cx="3766216" cy="600074"/>
          </a:xfrm>
          <a:custGeom>
            <a:avLst/>
            <a:gdLst/>
            <a:ahLst/>
            <a:cxnLst/>
            <a:rect l="l" t="t" r="r" b="b"/>
            <a:pathLst>
              <a:path w="1972309" h="485775">
                <a:moveTo>
                  <a:pt x="0" y="0"/>
                </a:moveTo>
                <a:lnTo>
                  <a:pt x="1971777" y="0"/>
                </a:lnTo>
                <a:lnTo>
                  <a:pt x="1971777" y="485518"/>
                </a:lnTo>
                <a:lnTo>
                  <a:pt x="0" y="485518"/>
                </a:lnTo>
                <a:lnTo>
                  <a:pt x="0" y="0"/>
                </a:lnTo>
                <a:close/>
              </a:path>
            </a:pathLst>
          </a:custGeom>
          <a:solidFill>
            <a:srgbClr val="8F113D"/>
          </a:solidFill>
        </p:spPr>
        <p:txBody>
          <a:bodyPr wrap="square" lIns="0" tIns="0" rIns="0" bIns="0" rtlCol="0"/>
          <a:lstStyle/>
          <a:p>
            <a:endParaRPr/>
          </a:p>
        </p:txBody>
      </p:sp>
      <p:sp>
        <p:nvSpPr>
          <p:cNvPr id="16" name="object 16"/>
          <p:cNvSpPr/>
          <p:nvPr/>
        </p:nvSpPr>
        <p:spPr>
          <a:xfrm>
            <a:off x="6673184" y="4176559"/>
            <a:ext cx="3766216" cy="600076"/>
          </a:xfrm>
          <a:custGeom>
            <a:avLst/>
            <a:gdLst/>
            <a:ahLst/>
            <a:cxnLst/>
            <a:rect l="l" t="t" r="r" b="b"/>
            <a:pathLst>
              <a:path w="2972434" h="485775">
                <a:moveTo>
                  <a:pt x="0" y="0"/>
                </a:moveTo>
                <a:lnTo>
                  <a:pt x="2971881" y="0"/>
                </a:lnTo>
                <a:lnTo>
                  <a:pt x="2971881" y="485701"/>
                </a:lnTo>
                <a:lnTo>
                  <a:pt x="0" y="485701"/>
                </a:lnTo>
                <a:lnTo>
                  <a:pt x="0" y="0"/>
                </a:lnTo>
                <a:close/>
              </a:path>
            </a:pathLst>
          </a:custGeom>
          <a:solidFill>
            <a:srgbClr val="0AB5BC"/>
          </a:solidFill>
        </p:spPr>
        <p:txBody>
          <a:bodyPr wrap="square" lIns="0" tIns="0" rIns="0" bIns="0" rtlCol="0"/>
          <a:lstStyle/>
          <a:p>
            <a:endParaRPr/>
          </a:p>
        </p:txBody>
      </p:sp>
      <p:sp>
        <p:nvSpPr>
          <p:cNvPr id="18" name="object 18"/>
          <p:cNvSpPr/>
          <p:nvPr/>
        </p:nvSpPr>
        <p:spPr>
          <a:xfrm>
            <a:off x="12631284" y="6404756"/>
            <a:ext cx="2451970" cy="485775"/>
          </a:xfrm>
          <a:custGeom>
            <a:avLst/>
            <a:gdLst/>
            <a:ahLst/>
            <a:cxnLst/>
            <a:rect l="l" t="t" r="r" b="b"/>
            <a:pathLst>
              <a:path w="2962909" h="485775">
                <a:moveTo>
                  <a:pt x="0" y="0"/>
                </a:moveTo>
                <a:lnTo>
                  <a:pt x="2962317" y="0"/>
                </a:lnTo>
                <a:lnTo>
                  <a:pt x="2962317" y="485677"/>
                </a:lnTo>
                <a:lnTo>
                  <a:pt x="0" y="485677"/>
                </a:lnTo>
                <a:lnTo>
                  <a:pt x="0" y="0"/>
                </a:lnTo>
                <a:close/>
              </a:path>
            </a:pathLst>
          </a:custGeom>
          <a:solidFill>
            <a:srgbClr val="083169"/>
          </a:solidFill>
        </p:spPr>
        <p:txBody>
          <a:bodyPr wrap="square" lIns="0" tIns="0" rIns="0" bIns="0" rtlCol="0"/>
          <a:lstStyle/>
          <a:p>
            <a:endParaRPr/>
          </a:p>
        </p:txBody>
      </p:sp>
      <p:sp>
        <p:nvSpPr>
          <p:cNvPr id="20" name="object 20"/>
          <p:cNvSpPr/>
          <p:nvPr/>
        </p:nvSpPr>
        <p:spPr>
          <a:xfrm>
            <a:off x="15083254" y="7591470"/>
            <a:ext cx="1498154" cy="485775"/>
          </a:xfrm>
          <a:custGeom>
            <a:avLst/>
            <a:gdLst/>
            <a:ahLst/>
            <a:cxnLst/>
            <a:rect l="l" t="t" r="r" b="b"/>
            <a:pathLst>
              <a:path w="986790" h="485775">
                <a:moveTo>
                  <a:pt x="0" y="0"/>
                </a:moveTo>
                <a:lnTo>
                  <a:pt x="986236" y="0"/>
                </a:lnTo>
                <a:lnTo>
                  <a:pt x="986236" y="485774"/>
                </a:lnTo>
                <a:lnTo>
                  <a:pt x="0" y="485774"/>
                </a:lnTo>
                <a:lnTo>
                  <a:pt x="0" y="0"/>
                </a:lnTo>
                <a:close/>
              </a:path>
            </a:pathLst>
          </a:custGeom>
          <a:solidFill>
            <a:srgbClr val="FF5757"/>
          </a:solidFill>
        </p:spPr>
        <p:txBody>
          <a:bodyPr wrap="square" lIns="0" tIns="0" rIns="0" bIns="0" rtlCol="0"/>
          <a:lstStyle/>
          <a:p>
            <a:endParaRPr/>
          </a:p>
        </p:txBody>
      </p:sp>
      <p:sp>
        <p:nvSpPr>
          <p:cNvPr id="21" name="object 21"/>
          <p:cNvSpPr/>
          <p:nvPr/>
        </p:nvSpPr>
        <p:spPr>
          <a:xfrm>
            <a:off x="10439399" y="5215972"/>
            <a:ext cx="2191885" cy="485775"/>
          </a:xfrm>
          <a:custGeom>
            <a:avLst/>
            <a:gdLst/>
            <a:ahLst/>
            <a:cxnLst/>
            <a:rect l="l" t="t" r="r" b="b"/>
            <a:pathLst>
              <a:path w="3963034" h="485775">
                <a:moveTo>
                  <a:pt x="0" y="0"/>
                </a:moveTo>
                <a:lnTo>
                  <a:pt x="3962484" y="0"/>
                </a:lnTo>
                <a:lnTo>
                  <a:pt x="3962484" y="485246"/>
                </a:lnTo>
                <a:lnTo>
                  <a:pt x="0" y="485246"/>
                </a:lnTo>
                <a:lnTo>
                  <a:pt x="0" y="0"/>
                </a:lnTo>
                <a:close/>
              </a:path>
            </a:pathLst>
          </a:custGeom>
          <a:solidFill>
            <a:srgbClr val="FFDE58"/>
          </a:solidFill>
        </p:spPr>
        <p:txBody>
          <a:bodyPr wrap="square" lIns="0" tIns="0" rIns="0" bIns="0" rtlCol="0"/>
          <a:lstStyle/>
          <a:p>
            <a:endParaRPr/>
          </a:p>
        </p:txBody>
      </p:sp>
      <p:sp>
        <p:nvSpPr>
          <p:cNvPr id="22" name="object 22"/>
          <p:cNvSpPr/>
          <p:nvPr/>
        </p:nvSpPr>
        <p:spPr>
          <a:xfrm>
            <a:off x="12631285" y="5839705"/>
            <a:ext cx="2451970" cy="485775"/>
          </a:xfrm>
          <a:custGeom>
            <a:avLst/>
            <a:gdLst/>
            <a:ahLst/>
            <a:cxnLst/>
            <a:rect l="l" t="t" r="r" b="b"/>
            <a:pathLst>
              <a:path w="3943984" h="485775">
                <a:moveTo>
                  <a:pt x="0" y="0"/>
                </a:moveTo>
                <a:lnTo>
                  <a:pt x="3943455" y="0"/>
                </a:lnTo>
                <a:lnTo>
                  <a:pt x="3943455" y="485591"/>
                </a:lnTo>
                <a:lnTo>
                  <a:pt x="0" y="485591"/>
                </a:lnTo>
                <a:lnTo>
                  <a:pt x="0" y="0"/>
                </a:lnTo>
                <a:close/>
              </a:path>
            </a:pathLst>
          </a:custGeom>
          <a:solidFill>
            <a:srgbClr val="00BE62"/>
          </a:solidFill>
        </p:spPr>
        <p:txBody>
          <a:bodyPr wrap="square" lIns="0" tIns="0" rIns="0" bIns="0" rtlCol="0"/>
          <a:lstStyle/>
          <a:p>
            <a:endParaRPr/>
          </a:p>
        </p:txBody>
      </p:sp>
      <p:sp>
        <p:nvSpPr>
          <p:cNvPr id="23" name="object 23"/>
          <p:cNvSpPr txBox="1">
            <a:spLocks noGrp="1"/>
          </p:cNvSpPr>
          <p:nvPr>
            <p:ph type="title"/>
          </p:nvPr>
        </p:nvSpPr>
        <p:spPr>
          <a:xfrm>
            <a:off x="1690658" y="361261"/>
            <a:ext cx="11872942" cy="1367682"/>
          </a:xfrm>
          <a:prstGeom prst="rect">
            <a:avLst/>
          </a:prstGeom>
        </p:spPr>
        <p:txBody>
          <a:bodyPr vert="horz" wrap="square" lIns="0" tIns="13335" rIns="0" bIns="0" rtlCol="0">
            <a:spAutoFit/>
          </a:bodyPr>
          <a:lstStyle/>
          <a:p>
            <a:pPr marL="12700">
              <a:lnSpc>
                <a:spcPct val="100000"/>
              </a:lnSpc>
              <a:spcBef>
                <a:spcPts val="105"/>
              </a:spcBef>
            </a:pPr>
            <a:r>
              <a:rPr sz="8800" spc="300" dirty="0">
                <a:latin typeface="Broadway" panose="04040905080B02020502" pitchFamily="82" charset="0"/>
                <a:cs typeface="Calibri"/>
              </a:rPr>
              <a:t>Project</a:t>
            </a:r>
            <a:r>
              <a:rPr sz="7850" spc="-515" dirty="0">
                <a:latin typeface="Arial"/>
                <a:cs typeface="Arial"/>
              </a:rPr>
              <a:t> </a:t>
            </a:r>
            <a:r>
              <a:rPr sz="8800" spc="300" dirty="0">
                <a:latin typeface="Broadway" panose="04040905080B02020502" pitchFamily="82" charset="0"/>
                <a:cs typeface="Calibri"/>
              </a:rPr>
              <a:t>Traction</a:t>
            </a:r>
          </a:p>
        </p:txBody>
      </p:sp>
      <p:sp>
        <p:nvSpPr>
          <p:cNvPr id="24" name="object 24"/>
          <p:cNvSpPr/>
          <p:nvPr/>
        </p:nvSpPr>
        <p:spPr>
          <a:xfrm>
            <a:off x="0" y="8998522"/>
            <a:ext cx="18286095" cy="1289050"/>
          </a:xfrm>
          <a:custGeom>
            <a:avLst/>
            <a:gdLst/>
            <a:ahLst/>
            <a:cxnLst/>
            <a:rect l="l" t="t" r="r" b="b"/>
            <a:pathLst>
              <a:path w="18286095" h="1289050">
                <a:moveTo>
                  <a:pt x="0" y="1288477"/>
                </a:moveTo>
                <a:lnTo>
                  <a:pt x="0" y="0"/>
                </a:lnTo>
                <a:lnTo>
                  <a:pt x="18285982" y="0"/>
                </a:lnTo>
                <a:lnTo>
                  <a:pt x="18285982" y="1288477"/>
                </a:lnTo>
                <a:lnTo>
                  <a:pt x="0" y="1288477"/>
                </a:lnTo>
                <a:close/>
              </a:path>
            </a:pathLst>
          </a:custGeom>
          <a:solidFill>
            <a:srgbClr val="8F113D"/>
          </a:solidFill>
        </p:spPr>
        <p:txBody>
          <a:bodyPr wrap="square" lIns="0" tIns="0" rIns="0" bIns="0" rtlCol="0"/>
          <a:lstStyle/>
          <a:p>
            <a:endParaRPr/>
          </a:p>
        </p:txBody>
      </p:sp>
      <p:sp>
        <p:nvSpPr>
          <p:cNvPr id="25" name="object 25"/>
          <p:cNvSpPr txBox="1"/>
          <p:nvPr/>
        </p:nvSpPr>
        <p:spPr>
          <a:xfrm>
            <a:off x="17534146" y="9492894"/>
            <a:ext cx="328295" cy="346710"/>
          </a:xfrm>
          <a:prstGeom prst="rect">
            <a:avLst/>
          </a:prstGeom>
        </p:spPr>
        <p:txBody>
          <a:bodyPr vert="horz" wrap="square" lIns="0" tIns="13335" rIns="0" bIns="0" rtlCol="0">
            <a:spAutoFit/>
          </a:bodyPr>
          <a:lstStyle/>
          <a:p>
            <a:pPr marL="12700">
              <a:lnSpc>
                <a:spcPct val="100000"/>
              </a:lnSpc>
              <a:spcBef>
                <a:spcPts val="105"/>
              </a:spcBef>
            </a:pPr>
            <a:r>
              <a:rPr sz="2100" b="1" spc="-25" dirty="0">
                <a:latin typeface="Sitka Subheading Semibold"/>
                <a:cs typeface="Sitka Subheading Semibold"/>
              </a:rPr>
              <a:t>23</a:t>
            </a:r>
            <a:endParaRPr sz="2100">
              <a:latin typeface="Sitka Subheading Semibold"/>
              <a:cs typeface="Sitka Subheading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44000" y="0"/>
            <a:ext cx="9144000" cy="10287000"/>
          </a:xfrm>
          <a:custGeom>
            <a:avLst/>
            <a:gdLst/>
            <a:ahLst/>
            <a:cxnLst/>
            <a:rect l="l" t="t" r="r" b="b"/>
            <a:pathLst>
              <a:path w="9144000" h="10287000">
                <a:moveTo>
                  <a:pt x="0" y="0"/>
                </a:moveTo>
                <a:lnTo>
                  <a:pt x="9143999" y="0"/>
                </a:lnTo>
                <a:lnTo>
                  <a:pt x="9143999" y="10286999"/>
                </a:lnTo>
                <a:lnTo>
                  <a:pt x="0" y="10286999"/>
                </a:lnTo>
                <a:lnTo>
                  <a:pt x="0" y="0"/>
                </a:lnTo>
                <a:close/>
              </a:path>
            </a:pathLst>
          </a:custGeom>
          <a:solidFill>
            <a:srgbClr val="0AB5BC"/>
          </a:solidFill>
        </p:spPr>
        <p:txBody>
          <a:bodyPr wrap="square" lIns="0" tIns="0" rIns="0" bIns="0" rtlCol="0"/>
          <a:lstStyle/>
          <a:p>
            <a:endParaRPr dirty="0"/>
          </a:p>
        </p:txBody>
      </p:sp>
      <p:sp>
        <p:nvSpPr>
          <p:cNvPr id="3" name="object 3"/>
          <p:cNvSpPr/>
          <p:nvPr/>
        </p:nvSpPr>
        <p:spPr>
          <a:xfrm>
            <a:off x="1563210" y="5363165"/>
            <a:ext cx="2138045" cy="427990"/>
          </a:xfrm>
          <a:custGeom>
            <a:avLst/>
            <a:gdLst/>
            <a:ahLst/>
            <a:cxnLst/>
            <a:rect l="l" t="t" r="r" b="b"/>
            <a:pathLst>
              <a:path w="2138045" h="427989">
                <a:moveTo>
                  <a:pt x="1924239" y="427608"/>
                </a:moveTo>
                <a:lnTo>
                  <a:pt x="213804" y="427608"/>
                </a:lnTo>
                <a:lnTo>
                  <a:pt x="164766" y="421964"/>
                </a:lnTo>
                <a:lnTo>
                  <a:pt x="119758" y="405885"/>
                </a:lnTo>
                <a:lnTo>
                  <a:pt x="80061" y="380652"/>
                </a:lnTo>
                <a:lnTo>
                  <a:pt x="46955" y="347547"/>
                </a:lnTo>
                <a:lnTo>
                  <a:pt x="21723" y="307850"/>
                </a:lnTo>
                <a:lnTo>
                  <a:pt x="5644" y="262842"/>
                </a:lnTo>
                <a:lnTo>
                  <a:pt x="0" y="213804"/>
                </a:lnTo>
                <a:lnTo>
                  <a:pt x="5644" y="164766"/>
                </a:lnTo>
                <a:lnTo>
                  <a:pt x="21723" y="119758"/>
                </a:lnTo>
                <a:lnTo>
                  <a:pt x="46955" y="80061"/>
                </a:lnTo>
                <a:lnTo>
                  <a:pt x="80061" y="46955"/>
                </a:lnTo>
                <a:lnTo>
                  <a:pt x="119758" y="21723"/>
                </a:lnTo>
                <a:lnTo>
                  <a:pt x="164766" y="5644"/>
                </a:lnTo>
                <a:lnTo>
                  <a:pt x="213804" y="0"/>
                </a:lnTo>
                <a:lnTo>
                  <a:pt x="1924239" y="0"/>
                </a:lnTo>
                <a:lnTo>
                  <a:pt x="1973277" y="5644"/>
                </a:lnTo>
                <a:lnTo>
                  <a:pt x="2018285" y="21723"/>
                </a:lnTo>
                <a:lnTo>
                  <a:pt x="2057982" y="46955"/>
                </a:lnTo>
                <a:lnTo>
                  <a:pt x="2091088" y="80061"/>
                </a:lnTo>
                <a:lnTo>
                  <a:pt x="2116320" y="119758"/>
                </a:lnTo>
                <a:lnTo>
                  <a:pt x="2132399" y="164766"/>
                </a:lnTo>
                <a:lnTo>
                  <a:pt x="2138044" y="213804"/>
                </a:lnTo>
                <a:lnTo>
                  <a:pt x="2132399" y="262842"/>
                </a:lnTo>
                <a:lnTo>
                  <a:pt x="2116320" y="307850"/>
                </a:lnTo>
                <a:lnTo>
                  <a:pt x="2091088" y="347547"/>
                </a:lnTo>
                <a:lnTo>
                  <a:pt x="2057982" y="380652"/>
                </a:lnTo>
                <a:lnTo>
                  <a:pt x="2018285" y="405885"/>
                </a:lnTo>
                <a:lnTo>
                  <a:pt x="1973277" y="421964"/>
                </a:lnTo>
                <a:lnTo>
                  <a:pt x="1924239" y="427608"/>
                </a:lnTo>
                <a:close/>
              </a:path>
            </a:pathLst>
          </a:custGeom>
          <a:solidFill>
            <a:srgbClr val="0AB5BC"/>
          </a:solidFill>
        </p:spPr>
        <p:txBody>
          <a:bodyPr wrap="square" lIns="0" tIns="0" rIns="0" bIns="0" rtlCol="0"/>
          <a:lstStyle/>
          <a:p>
            <a:endParaRPr/>
          </a:p>
        </p:txBody>
      </p:sp>
      <p:sp>
        <p:nvSpPr>
          <p:cNvPr id="4" name="object 4"/>
          <p:cNvSpPr/>
          <p:nvPr/>
        </p:nvSpPr>
        <p:spPr>
          <a:xfrm>
            <a:off x="2204624" y="6111480"/>
            <a:ext cx="855344" cy="2138045"/>
          </a:xfrm>
          <a:custGeom>
            <a:avLst/>
            <a:gdLst/>
            <a:ahLst/>
            <a:cxnLst/>
            <a:rect l="l" t="t" r="r" b="b"/>
            <a:pathLst>
              <a:path w="855344" h="2138045">
                <a:moveTo>
                  <a:pt x="427608" y="2138044"/>
                </a:moveTo>
                <a:lnTo>
                  <a:pt x="386010" y="2129638"/>
                </a:lnTo>
                <a:lnTo>
                  <a:pt x="352028" y="2106721"/>
                </a:lnTo>
                <a:lnTo>
                  <a:pt x="329111" y="2072740"/>
                </a:lnTo>
                <a:lnTo>
                  <a:pt x="320706" y="2031141"/>
                </a:lnTo>
                <a:lnTo>
                  <a:pt x="320706" y="1802157"/>
                </a:lnTo>
                <a:lnTo>
                  <a:pt x="275770" y="1787797"/>
                </a:lnTo>
                <a:lnTo>
                  <a:pt x="233106" y="1768808"/>
                </a:lnTo>
                <a:lnTo>
                  <a:pt x="193025" y="1745487"/>
                </a:lnTo>
                <a:lnTo>
                  <a:pt x="155839" y="1718132"/>
                </a:lnTo>
                <a:lnTo>
                  <a:pt x="121861" y="1687039"/>
                </a:lnTo>
                <a:lnTo>
                  <a:pt x="91401" y="1652507"/>
                </a:lnTo>
                <a:lnTo>
                  <a:pt x="64772" y="1614833"/>
                </a:lnTo>
                <a:lnTo>
                  <a:pt x="42285" y="1574313"/>
                </a:lnTo>
                <a:lnTo>
                  <a:pt x="24253" y="1531245"/>
                </a:lnTo>
                <a:lnTo>
                  <a:pt x="10987" y="1485927"/>
                </a:lnTo>
                <a:lnTo>
                  <a:pt x="2798" y="1438655"/>
                </a:lnTo>
                <a:lnTo>
                  <a:pt x="0" y="1389728"/>
                </a:lnTo>
                <a:lnTo>
                  <a:pt x="8405" y="1348130"/>
                </a:lnTo>
                <a:lnTo>
                  <a:pt x="31322" y="1314148"/>
                </a:lnTo>
                <a:lnTo>
                  <a:pt x="65303" y="1291231"/>
                </a:lnTo>
                <a:lnTo>
                  <a:pt x="106902" y="1282826"/>
                </a:lnTo>
                <a:lnTo>
                  <a:pt x="148500" y="1291231"/>
                </a:lnTo>
                <a:lnTo>
                  <a:pt x="182482" y="1314148"/>
                </a:lnTo>
                <a:lnTo>
                  <a:pt x="205399" y="1348130"/>
                </a:lnTo>
                <a:lnTo>
                  <a:pt x="213804" y="1389728"/>
                </a:lnTo>
                <a:lnTo>
                  <a:pt x="219459" y="1438699"/>
                </a:lnTo>
                <a:lnTo>
                  <a:pt x="235565" y="1483681"/>
                </a:lnTo>
                <a:lnTo>
                  <a:pt x="260827" y="1523382"/>
                </a:lnTo>
                <a:lnTo>
                  <a:pt x="293955" y="1556509"/>
                </a:lnTo>
                <a:lnTo>
                  <a:pt x="333656" y="1581772"/>
                </a:lnTo>
                <a:lnTo>
                  <a:pt x="378638" y="1597877"/>
                </a:lnTo>
                <a:lnTo>
                  <a:pt x="427608" y="1603533"/>
                </a:lnTo>
                <a:lnTo>
                  <a:pt x="476579" y="1597877"/>
                </a:lnTo>
                <a:lnTo>
                  <a:pt x="521561" y="1581772"/>
                </a:lnTo>
                <a:lnTo>
                  <a:pt x="561262" y="1556509"/>
                </a:lnTo>
                <a:lnTo>
                  <a:pt x="594390" y="1523382"/>
                </a:lnTo>
                <a:lnTo>
                  <a:pt x="619652" y="1483681"/>
                </a:lnTo>
                <a:lnTo>
                  <a:pt x="635757" y="1438699"/>
                </a:lnTo>
                <a:lnTo>
                  <a:pt x="641413" y="1389728"/>
                </a:lnTo>
                <a:lnTo>
                  <a:pt x="635757" y="1340758"/>
                </a:lnTo>
                <a:lnTo>
                  <a:pt x="619652" y="1295776"/>
                </a:lnTo>
                <a:lnTo>
                  <a:pt x="594390" y="1256075"/>
                </a:lnTo>
                <a:lnTo>
                  <a:pt x="561262" y="1222947"/>
                </a:lnTo>
                <a:lnTo>
                  <a:pt x="521561" y="1197684"/>
                </a:lnTo>
                <a:lnTo>
                  <a:pt x="476579" y="1181579"/>
                </a:lnTo>
                <a:lnTo>
                  <a:pt x="427608" y="1175924"/>
                </a:lnTo>
                <a:lnTo>
                  <a:pt x="381074" y="1173410"/>
                </a:lnTo>
                <a:lnTo>
                  <a:pt x="335977" y="1166046"/>
                </a:lnTo>
                <a:lnTo>
                  <a:pt x="292580" y="1154092"/>
                </a:lnTo>
                <a:lnTo>
                  <a:pt x="251145" y="1137812"/>
                </a:lnTo>
                <a:lnTo>
                  <a:pt x="211935" y="1117468"/>
                </a:lnTo>
                <a:lnTo>
                  <a:pt x="175213" y="1093323"/>
                </a:lnTo>
                <a:lnTo>
                  <a:pt x="141241" y="1065641"/>
                </a:lnTo>
                <a:lnTo>
                  <a:pt x="110283" y="1034682"/>
                </a:lnTo>
                <a:lnTo>
                  <a:pt x="82600" y="1000710"/>
                </a:lnTo>
                <a:lnTo>
                  <a:pt x="58455" y="963988"/>
                </a:lnTo>
                <a:lnTo>
                  <a:pt x="38112" y="924778"/>
                </a:lnTo>
                <a:lnTo>
                  <a:pt x="21831" y="883344"/>
                </a:lnTo>
                <a:lnTo>
                  <a:pt x="9878" y="839946"/>
                </a:lnTo>
                <a:lnTo>
                  <a:pt x="2513" y="794849"/>
                </a:lnTo>
                <a:lnTo>
                  <a:pt x="0" y="748315"/>
                </a:lnTo>
                <a:lnTo>
                  <a:pt x="2798" y="699388"/>
                </a:lnTo>
                <a:lnTo>
                  <a:pt x="10987" y="652116"/>
                </a:lnTo>
                <a:lnTo>
                  <a:pt x="24253" y="606798"/>
                </a:lnTo>
                <a:lnTo>
                  <a:pt x="42285" y="563730"/>
                </a:lnTo>
                <a:lnTo>
                  <a:pt x="64772" y="523210"/>
                </a:lnTo>
                <a:lnTo>
                  <a:pt x="91401" y="485536"/>
                </a:lnTo>
                <a:lnTo>
                  <a:pt x="121861" y="451004"/>
                </a:lnTo>
                <a:lnTo>
                  <a:pt x="155839" y="419911"/>
                </a:lnTo>
                <a:lnTo>
                  <a:pt x="193025" y="392556"/>
                </a:lnTo>
                <a:lnTo>
                  <a:pt x="233106" y="369235"/>
                </a:lnTo>
                <a:lnTo>
                  <a:pt x="275770" y="350246"/>
                </a:lnTo>
                <a:lnTo>
                  <a:pt x="320706" y="335886"/>
                </a:lnTo>
                <a:lnTo>
                  <a:pt x="320706" y="106902"/>
                </a:lnTo>
                <a:lnTo>
                  <a:pt x="329111" y="65303"/>
                </a:lnTo>
                <a:lnTo>
                  <a:pt x="352028" y="31322"/>
                </a:lnTo>
                <a:lnTo>
                  <a:pt x="386010" y="8405"/>
                </a:lnTo>
                <a:lnTo>
                  <a:pt x="427608" y="0"/>
                </a:lnTo>
                <a:lnTo>
                  <a:pt x="469207" y="8405"/>
                </a:lnTo>
                <a:lnTo>
                  <a:pt x="503188" y="31322"/>
                </a:lnTo>
                <a:lnTo>
                  <a:pt x="526105" y="65303"/>
                </a:lnTo>
                <a:lnTo>
                  <a:pt x="534511" y="106902"/>
                </a:lnTo>
                <a:lnTo>
                  <a:pt x="534511" y="335886"/>
                </a:lnTo>
                <a:lnTo>
                  <a:pt x="579447" y="350246"/>
                </a:lnTo>
                <a:lnTo>
                  <a:pt x="622111" y="369235"/>
                </a:lnTo>
                <a:lnTo>
                  <a:pt x="662192" y="392556"/>
                </a:lnTo>
                <a:lnTo>
                  <a:pt x="699377" y="419911"/>
                </a:lnTo>
                <a:lnTo>
                  <a:pt x="733356" y="451004"/>
                </a:lnTo>
                <a:lnTo>
                  <a:pt x="763816" y="485536"/>
                </a:lnTo>
                <a:lnTo>
                  <a:pt x="790445" y="523211"/>
                </a:lnTo>
                <a:lnTo>
                  <a:pt x="812931" y="563730"/>
                </a:lnTo>
                <a:lnTo>
                  <a:pt x="830964" y="606798"/>
                </a:lnTo>
                <a:lnTo>
                  <a:pt x="844230" y="652116"/>
                </a:lnTo>
                <a:lnTo>
                  <a:pt x="852418" y="699388"/>
                </a:lnTo>
                <a:lnTo>
                  <a:pt x="855217" y="748315"/>
                </a:lnTo>
                <a:lnTo>
                  <a:pt x="846812" y="789913"/>
                </a:lnTo>
                <a:lnTo>
                  <a:pt x="823895" y="823895"/>
                </a:lnTo>
                <a:lnTo>
                  <a:pt x="789913" y="846812"/>
                </a:lnTo>
                <a:lnTo>
                  <a:pt x="748315" y="855217"/>
                </a:lnTo>
                <a:lnTo>
                  <a:pt x="706717" y="846812"/>
                </a:lnTo>
                <a:lnTo>
                  <a:pt x="672735" y="823895"/>
                </a:lnTo>
                <a:lnTo>
                  <a:pt x="649818" y="789913"/>
                </a:lnTo>
                <a:lnTo>
                  <a:pt x="641413" y="748315"/>
                </a:lnTo>
                <a:lnTo>
                  <a:pt x="635757" y="699344"/>
                </a:lnTo>
                <a:lnTo>
                  <a:pt x="619652" y="654363"/>
                </a:lnTo>
                <a:lnTo>
                  <a:pt x="594390" y="614662"/>
                </a:lnTo>
                <a:lnTo>
                  <a:pt x="561262" y="581534"/>
                </a:lnTo>
                <a:lnTo>
                  <a:pt x="521561" y="556271"/>
                </a:lnTo>
                <a:lnTo>
                  <a:pt x="476579" y="540166"/>
                </a:lnTo>
                <a:lnTo>
                  <a:pt x="427608" y="534511"/>
                </a:lnTo>
                <a:lnTo>
                  <a:pt x="378638" y="540166"/>
                </a:lnTo>
                <a:lnTo>
                  <a:pt x="333656" y="556271"/>
                </a:lnTo>
                <a:lnTo>
                  <a:pt x="293955" y="581534"/>
                </a:lnTo>
                <a:lnTo>
                  <a:pt x="260827" y="614662"/>
                </a:lnTo>
                <a:lnTo>
                  <a:pt x="235565" y="654363"/>
                </a:lnTo>
                <a:lnTo>
                  <a:pt x="219459" y="699344"/>
                </a:lnTo>
                <a:lnTo>
                  <a:pt x="213804" y="748315"/>
                </a:lnTo>
                <a:lnTo>
                  <a:pt x="219459" y="797286"/>
                </a:lnTo>
                <a:lnTo>
                  <a:pt x="235565" y="842267"/>
                </a:lnTo>
                <a:lnTo>
                  <a:pt x="260827" y="881968"/>
                </a:lnTo>
                <a:lnTo>
                  <a:pt x="293955" y="915096"/>
                </a:lnTo>
                <a:lnTo>
                  <a:pt x="333656" y="940359"/>
                </a:lnTo>
                <a:lnTo>
                  <a:pt x="378638" y="956464"/>
                </a:lnTo>
                <a:lnTo>
                  <a:pt x="427608" y="962119"/>
                </a:lnTo>
                <a:lnTo>
                  <a:pt x="474143" y="964633"/>
                </a:lnTo>
                <a:lnTo>
                  <a:pt x="519240" y="971998"/>
                </a:lnTo>
                <a:lnTo>
                  <a:pt x="562637" y="983951"/>
                </a:lnTo>
                <a:lnTo>
                  <a:pt x="604072" y="1000231"/>
                </a:lnTo>
                <a:lnTo>
                  <a:pt x="643282" y="1020575"/>
                </a:lnTo>
                <a:lnTo>
                  <a:pt x="680004" y="1044720"/>
                </a:lnTo>
                <a:lnTo>
                  <a:pt x="713975" y="1072403"/>
                </a:lnTo>
                <a:lnTo>
                  <a:pt x="744934" y="1103361"/>
                </a:lnTo>
                <a:lnTo>
                  <a:pt x="772617" y="1137333"/>
                </a:lnTo>
                <a:lnTo>
                  <a:pt x="796761" y="1174055"/>
                </a:lnTo>
                <a:lnTo>
                  <a:pt x="817105" y="1213265"/>
                </a:lnTo>
                <a:lnTo>
                  <a:pt x="833385" y="1254700"/>
                </a:lnTo>
                <a:lnTo>
                  <a:pt x="845339" y="1298097"/>
                </a:lnTo>
                <a:lnTo>
                  <a:pt x="852704" y="1343194"/>
                </a:lnTo>
                <a:lnTo>
                  <a:pt x="855217" y="1389728"/>
                </a:lnTo>
                <a:lnTo>
                  <a:pt x="852418" y="1438656"/>
                </a:lnTo>
                <a:lnTo>
                  <a:pt x="844230" y="1485927"/>
                </a:lnTo>
                <a:lnTo>
                  <a:pt x="830964" y="1531245"/>
                </a:lnTo>
                <a:lnTo>
                  <a:pt x="812931" y="1574313"/>
                </a:lnTo>
                <a:lnTo>
                  <a:pt x="790445" y="1614833"/>
                </a:lnTo>
                <a:lnTo>
                  <a:pt x="763816" y="1652507"/>
                </a:lnTo>
                <a:lnTo>
                  <a:pt x="733356" y="1687040"/>
                </a:lnTo>
                <a:lnTo>
                  <a:pt x="699377" y="1718132"/>
                </a:lnTo>
                <a:lnTo>
                  <a:pt x="662192" y="1745487"/>
                </a:lnTo>
                <a:lnTo>
                  <a:pt x="622111" y="1768808"/>
                </a:lnTo>
                <a:lnTo>
                  <a:pt x="579447" y="1787797"/>
                </a:lnTo>
                <a:lnTo>
                  <a:pt x="534511" y="1802157"/>
                </a:lnTo>
                <a:lnTo>
                  <a:pt x="534511" y="2031141"/>
                </a:lnTo>
                <a:lnTo>
                  <a:pt x="526105" y="2072740"/>
                </a:lnTo>
                <a:lnTo>
                  <a:pt x="503188" y="2106721"/>
                </a:lnTo>
                <a:lnTo>
                  <a:pt x="469207" y="2129638"/>
                </a:lnTo>
                <a:lnTo>
                  <a:pt x="427608" y="2138044"/>
                </a:lnTo>
                <a:close/>
              </a:path>
            </a:pathLst>
          </a:custGeom>
          <a:solidFill>
            <a:srgbClr val="0AB5BC"/>
          </a:solidFill>
        </p:spPr>
        <p:txBody>
          <a:bodyPr wrap="square" lIns="0" tIns="0" rIns="0" bIns="0" rtlCol="0"/>
          <a:lstStyle/>
          <a:p>
            <a:endParaRPr/>
          </a:p>
        </p:txBody>
      </p:sp>
      <p:sp>
        <p:nvSpPr>
          <p:cNvPr id="5" name="object 5"/>
          <p:cNvSpPr/>
          <p:nvPr/>
        </p:nvSpPr>
        <p:spPr>
          <a:xfrm>
            <a:off x="4877179" y="6752894"/>
            <a:ext cx="427990" cy="1390015"/>
          </a:xfrm>
          <a:custGeom>
            <a:avLst/>
            <a:gdLst/>
            <a:ahLst/>
            <a:cxnLst/>
            <a:rect l="l" t="t" r="r" b="b"/>
            <a:pathLst>
              <a:path w="427989" h="1390015">
                <a:moveTo>
                  <a:pt x="427608" y="1389728"/>
                </a:moveTo>
                <a:lnTo>
                  <a:pt x="0" y="1389728"/>
                </a:lnTo>
                <a:lnTo>
                  <a:pt x="0" y="0"/>
                </a:lnTo>
                <a:lnTo>
                  <a:pt x="427608" y="0"/>
                </a:lnTo>
                <a:lnTo>
                  <a:pt x="427608" y="1389728"/>
                </a:lnTo>
                <a:close/>
              </a:path>
            </a:pathLst>
          </a:custGeom>
          <a:solidFill>
            <a:srgbClr val="0AB5BC"/>
          </a:solidFill>
        </p:spPr>
        <p:txBody>
          <a:bodyPr wrap="square" lIns="0" tIns="0" rIns="0" bIns="0" rtlCol="0"/>
          <a:lstStyle/>
          <a:p>
            <a:endParaRPr/>
          </a:p>
        </p:txBody>
      </p:sp>
      <p:sp>
        <p:nvSpPr>
          <p:cNvPr id="6" name="object 6"/>
          <p:cNvSpPr/>
          <p:nvPr/>
        </p:nvSpPr>
        <p:spPr>
          <a:xfrm>
            <a:off x="5839299" y="6325285"/>
            <a:ext cx="427990" cy="1817370"/>
          </a:xfrm>
          <a:custGeom>
            <a:avLst/>
            <a:gdLst/>
            <a:ahLst/>
            <a:cxnLst/>
            <a:rect l="l" t="t" r="r" b="b"/>
            <a:pathLst>
              <a:path w="427989" h="1817370">
                <a:moveTo>
                  <a:pt x="427608" y="1817337"/>
                </a:moveTo>
                <a:lnTo>
                  <a:pt x="0" y="1817337"/>
                </a:lnTo>
                <a:lnTo>
                  <a:pt x="0" y="0"/>
                </a:lnTo>
                <a:lnTo>
                  <a:pt x="427608" y="0"/>
                </a:lnTo>
                <a:lnTo>
                  <a:pt x="427608" y="1817337"/>
                </a:lnTo>
                <a:close/>
              </a:path>
            </a:pathLst>
          </a:custGeom>
          <a:solidFill>
            <a:srgbClr val="0AB5BC"/>
          </a:solidFill>
        </p:spPr>
        <p:txBody>
          <a:bodyPr wrap="square" lIns="0" tIns="0" rIns="0" bIns="0" rtlCol="0"/>
          <a:lstStyle/>
          <a:p>
            <a:endParaRPr/>
          </a:p>
        </p:txBody>
      </p:sp>
      <p:sp>
        <p:nvSpPr>
          <p:cNvPr id="7" name="object 7"/>
          <p:cNvSpPr/>
          <p:nvPr/>
        </p:nvSpPr>
        <p:spPr>
          <a:xfrm>
            <a:off x="6801418" y="5576970"/>
            <a:ext cx="427990" cy="2566035"/>
          </a:xfrm>
          <a:custGeom>
            <a:avLst/>
            <a:gdLst/>
            <a:ahLst/>
            <a:cxnLst/>
            <a:rect l="l" t="t" r="r" b="b"/>
            <a:pathLst>
              <a:path w="427990" h="2566034">
                <a:moveTo>
                  <a:pt x="427608" y="2565652"/>
                </a:moveTo>
                <a:lnTo>
                  <a:pt x="0" y="2565652"/>
                </a:lnTo>
                <a:lnTo>
                  <a:pt x="0" y="0"/>
                </a:lnTo>
                <a:lnTo>
                  <a:pt x="427608" y="0"/>
                </a:lnTo>
                <a:lnTo>
                  <a:pt x="427608" y="2565652"/>
                </a:lnTo>
                <a:close/>
              </a:path>
            </a:pathLst>
          </a:custGeom>
          <a:solidFill>
            <a:srgbClr val="0AB5BC"/>
          </a:solidFill>
        </p:spPr>
        <p:txBody>
          <a:bodyPr wrap="square" lIns="0" tIns="0" rIns="0" bIns="0" rtlCol="0"/>
          <a:lstStyle/>
          <a:p>
            <a:endParaRPr/>
          </a:p>
        </p:txBody>
      </p:sp>
      <p:grpSp>
        <p:nvGrpSpPr>
          <p:cNvPr id="8" name="object 8"/>
          <p:cNvGrpSpPr/>
          <p:nvPr/>
        </p:nvGrpSpPr>
        <p:grpSpPr>
          <a:xfrm>
            <a:off x="3733512" y="2583708"/>
            <a:ext cx="3388360" cy="4169410"/>
            <a:chOff x="3733512" y="2583708"/>
            <a:chExt cx="3388360" cy="4169410"/>
          </a:xfrm>
        </p:grpSpPr>
        <p:sp>
          <p:nvSpPr>
            <p:cNvPr id="9" name="object 9"/>
            <p:cNvSpPr/>
            <p:nvPr/>
          </p:nvSpPr>
          <p:spPr>
            <a:xfrm>
              <a:off x="3808157" y="2583708"/>
              <a:ext cx="2138045" cy="2780030"/>
            </a:xfrm>
            <a:custGeom>
              <a:avLst/>
              <a:gdLst/>
              <a:ahLst/>
              <a:cxnLst/>
              <a:rect l="l" t="t" r="r" b="b"/>
              <a:pathLst>
                <a:path w="2138045" h="2780029">
                  <a:moveTo>
                    <a:pt x="427608" y="2779457"/>
                  </a:moveTo>
                  <a:lnTo>
                    <a:pt x="427608" y="1069022"/>
                  </a:lnTo>
                  <a:lnTo>
                    <a:pt x="0" y="1069022"/>
                  </a:lnTo>
                  <a:lnTo>
                    <a:pt x="1069022" y="0"/>
                  </a:lnTo>
                  <a:lnTo>
                    <a:pt x="2138044" y="1069022"/>
                  </a:lnTo>
                  <a:lnTo>
                    <a:pt x="1710435" y="1069022"/>
                  </a:lnTo>
                  <a:lnTo>
                    <a:pt x="1710435" y="1924239"/>
                  </a:lnTo>
                  <a:lnTo>
                    <a:pt x="427608" y="2779457"/>
                  </a:lnTo>
                  <a:close/>
                </a:path>
              </a:pathLst>
            </a:custGeom>
            <a:solidFill>
              <a:srgbClr val="0AB5BC"/>
            </a:solidFill>
          </p:spPr>
          <p:txBody>
            <a:bodyPr wrap="square" lIns="0" tIns="0" rIns="0" bIns="0" rtlCol="0"/>
            <a:lstStyle/>
            <a:p>
              <a:endParaRPr/>
            </a:p>
          </p:txBody>
        </p:sp>
        <p:sp>
          <p:nvSpPr>
            <p:cNvPr id="10" name="object 10"/>
            <p:cNvSpPr/>
            <p:nvPr/>
          </p:nvSpPr>
          <p:spPr>
            <a:xfrm>
              <a:off x="3733512" y="4272267"/>
              <a:ext cx="3388360" cy="2480945"/>
            </a:xfrm>
            <a:custGeom>
              <a:avLst/>
              <a:gdLst/>
              <a:ahLst/>
              <a:cxnLst/>
              <a:rect l="l" t="t" r="r" b="b"/>
              <a:pathLst>
                <a:path w="3388359" h="2480945">
                  <a:moveTo>
                    <a:pt x="106929" y="2480627"/>
                  </a:moveTo>
                  <a:lnTo>
                    <a:pt x="66693" y="2472783"/>
                  </a:lnTo>
                  <a:lnTo>
                    <a:pt x="31349" y="2449305"/>
                  </a:lnTo>
                  <a:lnTo>
                    <a:pt x="7837" y="2413930"/>
                  </a:lnTo>
                  <a:lnTo>
                    <a:pt x="0" y="2373724"/>
                  </a:lnTo>
                  <a:lnTo>
                    <a:pt x="7837" y="2333519"/>
                  </a:lnTo>
                  <a:lnTo>
                    <a:pt x="31349" y="2298145"/>
                  </a:lnTo>
                  <a:lnTo>
                    <a:pt x="1316313" y="1013073"/>
                  </a:lnTo>
                  <a:lnTo>
                    <a:pt x="1351207" y="990524"/>
                  </a:lnTo>
                  <a:lnTo>
                    <a:pt x="1391893" y="983007"/>
                  </a:lnTo>
                  <a:lnTo>
                    <a:pt x="1432579" y="990524"/>
                  </a:lnTo>
                  <a:lnTo>
                    <a:pt x="1467473" y="1013073"/>
                  </a:lnTo>
                  <a:lnTo>
                    <a:pt x="1845479" y="1391080"/>
                  </a:lnTo>
                  <a:lnTo>
                    <a:pt x="2956407" y="280045"/>
                  </a:lnTo>
                  <a:lnTo>
                    <a:pt x="2546758" y="362039"/>
                  </a:lnTo>
                  <a:lnTo>
                    <a:pt x="2504247" y="362052"/>
                  </a:lnTo>
                  <a:lnTo>
                    <a:pt x="2466448" y="346271"/>
                  </a:lnTo>
                  <a:lnTo>
                    <a:pt x="2437347" y="317421"/>
                  </a:lnTo>
                  <a:lnTo>
                    <a:pt x="2420934" y="278228"/>
                  </a:lnTo>
                  <a:lnTo>
                    <a:pt x="2420966" y="235747"/>
                  </a:lnTo>
                  <a:lnTo>
                    <a:pt x="2436742" y="197917"/>
                  </a:lnTo>
                  <a:lnTo>
                    <a:pt x="2465567" y="168786"/>
                  </a:lnTo>
                  <a:lnTo>
                    <a:pt x="2504745" y="152404"/>
                  </a:lnTo>
                  <a:lnTo>
                    <a:pt x="3260651" y="1137"/>
                  </a:lnTo>
                  <a:lnTo>
                    <a:pt x="3292614" y="0"/>
                  </a:lnTo>
                  <a:lnTo>
                    <a:pt x="3318591" y="6268"/>
                  </a:lnTo>
                  <a:lnTo>
                    <a:pt x="3350091" y="23996"/>
                  </a:lnTo>
                  <a:lnTo>
                    <a:pt x="3369250" y="45314"/>
                  </a:lnTo>
                  <a:lnTo>
                    <a:pt x="3384186" y="77624"/>
                  </a:lnTo>
                  <a:lnTo>
                    <a:pt x="3388185" y="103977"/>
                  </a:lnTo>
                  <a:lnTo>
                    <a:pt x="3387544" y="121509"/>
                  </a:lnTo>
                  <a:lnTo>
                    <a:pt x="3235315" y="882973"/>
                  </a:lnTo>
                  <a:lnTo>
                    <a:pt x="3197939" y="944990"/>
                  </a:lnTo>
                  <a:lnTo>
                    <a:pt x="3130658" y="968923"/>
                  </a:lnTo>
                  <a:lnTo>
                    <a:pt x="3109598" y="966785"/>
                  </a:lnTo>
                  <a:lnTo>
                    <a:pt x="3070480" y="950357"/>
                  </a:lnTo>
                  <a:lnTo>
                    <a:pt x="3041675" y="921231"/>
                  </a:lnTo>
                  <a:lnTo>
                    <a:pt x="3025879" y="883426"/>
                  </a:lnTo>
                  <a:lnTo>
                    <a:pt x="3025787" y="840961"/>
                  </a:lnTo>
                  <a:lnTo>
                    <a:pt x="3107674" y="431205"/>
                  </a:lnTo>
                  <a:lnTo>
                    <a:pt x="1921059" y="1617819"/>
                  </a:lnTo>
                  <a:lnTo>
                    <a:pt x="1885684" y="1641331"/>
                  </a:lnTo>
                  <a:lnTo>
                    <a:pt x="1845479" y="1649168"/>
                  </a:lnTo>
                  <a:lnTo>
                    <a:pt x="1805274" y="1641331"/>
                  </a:lnTo>
                  <a:lnTo>
                    <a:pt x="1769899" y="1617819"/>
                  </a:lnTo>
                  <a:lnTo>
                    <a:pt x="1391893" y="1239813"/>
                  </a:lnTo>
                  <a:lnTo>
                    <a:pt x="182509" y="2449305"/>
                  </a:lnTo>
                  <a:lnTo>
                    <a:pt x="165753" y="2462993"/>
                  </a:lnTo>
                  <a:lnTo>
                    <a:pt x="147164" y="2472783"/>
                  </a:lnTo>
                  <a:lnTo>
                    <a:pt x="127352" y="2478664"/>
                  </a:lnTo>
                  <a:lnTo>
                    <a:pt x="106929" y="2480627"/>
                  </a:lnTo>
                  <a:close/>
                </a:path>
              </a:pathLst>
            </a:custGeom>
            <a:solidFill>
              <a:srgbClr val="083169"/>
            </a:solidFill>
          </p:spPr>
          <p:txBody>
            <a:bodyPr wrap="square" lIns="0" tIns="0" rIns="0" bIns="0" rtlCol="0"/>
            <a:lstStyle/>
            <a:p>
              <a:endParaRPr/>
            </a:p>
          </p:txBody>
        </p:sp>
      </p:grpSp>
      <p:sp>
        <p:nvSpPr>
          <p:cNvPr id="11" name="object 11"/>
          <p:cNvSpPr/>
          <p:nvPr/>
        </p:nvSpPr>
        <p:spPr>
          <a:xfrm>
            <a:off x="1817638" y="5256263"/>
            <a:ext cx="1629410" cy="107314"/>
          </a:xfrm>
          <a:custGeom>
            <a:avLst/>
            <a:gdLst/>
            <a:ahLst/>
            <a:cxnLst/>
            <a:rect l="l" t="t" r="r" b="b"/>
            <a:pathLst>
              <a:path w="1629410" h="107314">
                <a:moveTo>
                  <a:pt x="1349105" y="106902"/>
                </a:moveTo>
                <a:lnTo>
                  <a:pt x="280083" y="106902"/>
                </a:lnTo>
                <a:lnTo>
                  <a:pt x="227139" y="103549"/>
                </a:lnTo>
                <a:lnTo>
                  <a:pt x="176277" y="93796"/>
                </a:lnTo>
                <a:lnTo>
                  <a:pt x="127814" y="78105"/>
                </a:lnTo>
                <a:lnTo>
                  <a:pt x="82069" y="56935"/>
                </a:lnTo>
                <a:lnTo>
                  <a:pt x="39358" y="30746"/>
                </a:lnTo>
                <a:lnTo>
                  <a:pt x="0" y="0"/>
                </a:lnTo>
                <a:lnTo>
                  <a:pt x="1629189" y="0"/>
                </a:lnTo>
                <a:lnTo>
                  <a:pt x="1589831" y="30746"/>
                </a:lnTo>
                <a:lnTo>
                  <a:pt x="1547120" y="56935"/>
                </a:lnTo>
                <a:lnTo>
                  <a:pt x="1501374" y="78105"/>
                </a:lnTo>
                <a:lnTo>
                  <a:pt x="1452911" y="93796"/>
                </a:lnTo>
                <a:lnTo>
                  <a:pt x="1402049" y="103549"/>
                </a:lnTo>
                <a:lnTo>
                  <a:pt x="1349105" y="106902"/>
                </a:lnTo>
                <a:close/>
              </a:path>
            </a:pathLst>
          </a:custGeom>
          <a:solidFill>
            <a:srgbClr val="8F113D"/>
          </a:solidFill>
        </p:spPr>
        <p:txBody>
          <a:bodyPr wrap="square" lIns="0" tIns="0" rIns="0" bIns="0" rtlCol="0"/>
          <a:lstStyle/>
          <a:p>
            <a:endParaRPr/>
          </a:p>
        </p:txBody>
      </p:sp>
      <p:sp>
        <p:nvSpPr>
          <p:cNvPr id="12" name="object 12"/>
          <p:cNvSpPr/>
          <p:nvPr/>
        </p:nvSpPr>
        <p:spPr>
          <a:xfrm>
            <a:off x="1691279" y="5790774"/>
            <a:ext cx="1882139" cy="107314"/>
          </a:xfrm>
          <a:custGeom>
            <a:avLst/>
            <a:gdLst/>
            <a:ahLst/>
            <a:cxnLst/>
            <a:rect l="l" t="t" r="r" b="b"/>
            <a:pathLst>
              <a:path w="1882139" h="107314">
                <a:moveTo>
                  <a:pt x="1818331" y="105930"/>
                </a:moveTo>
                <a:lnTo>
                  <a:pt x="85735" y="106902"/>
                </a:lnTo>
                <a:lnTo>
                  <a:pt x="41945" y="103214"/>
                </a:lnTo>
                <a:lnTo>
                  <a:pt x="0" y="93753"/>
                </a:lnTo>
                <a:lnTo>
                  <a:pt x="70301" y="45032"/>
                </a:lnTo>
                <a:lnTo>
                  <a:pt x="143248" y="0"/>
                </a:lnTo>
                <a:lnTo>
                  <a:pt x="1738657" y="0"/>
                </a:lnTo>
                <a:lnTo>
                  <a:pt x="1811604" y="45032"/>
                </a:lnTo>
                <a:lnTo>
                  <a:pt x="1881906" y="93753"/>
                </a:lnTo>
                <a:lnTo>
                  <a:pt x="1861129" y="99054"/>
                </a:lnTo>
                <a:lnTo>
                  <a:pt x="1818331" y="105930"/>
                </a:lnTo>
                <a:close/>
              </a:path>
            </a:pathLst>
          </a:custGeom>
          <a:solidFill>
            <a:srgbClr val="8F113D"/>
          </a:solidFill>
        </p:spPr>
        <p:txBody>
          <a:bodyPr wrap="square" lIns="0" tIns="0" rIns="0" bIns="0" rtlCol="0"/>
          <a:lstStyle/>
          <a:p>
            <a:endParaRPr/>
          </a:p>
        </p:txBody>
      </p:sp>
      <p:sp>
        <p:nvSpPr>
          <p:cNvPr id="13" name="object 13"/>
          <p:cNvSpPr/>
          <p:nvPr/>
        </p:nvSpPr>
        <p:spPr>
          <a:xfrm>
            <a:off x="3733512" y="6537058"/>
            <a:ext cx="426084" cy="429895"/>
          </a:xfrm>
          <a:custGeom>
            <a:avLst/>
            <a:gdLst/>
            <a:ahLst/>
            <a:cxnLst/>
            <a:rect l="l" t="t" r="r" b="b"/>
            <a:pathLst>
              <a:path w="426085" h="429895">
                <a:moveTo>
                  <a:pt x="106929" y="429640"/>
                </a:moveTo>
                <a:lnTo>
                  <a:pt x="66693" y="421782"/>
                </a:lnTo>
                <a:lnTo>
                  <a:pt x="31349" y="398210"/>
                </a:lnTo>
                <a:lnTo>
                  <a:pt x="7837" y="362836"/>
                </a:lnTo>
                <a:lnTo>
                  <a:pt x="0" y="322630"/>
                </a:lnTo>
                <a:lnTo>
                  <a:pt x="7837" y="282425"/>
                </a:lnTo>
                <a:lnTo>
                  <a:pt x="31349" y="247051"/>
                </a:lnTo>
                <a:lnTo>
                  <a:pt x="69833" y="208566"/>
                </a:lnTo>
                <a:lnTo>
                  <a:pt x="78907" y="211596"/>
                </a:lnTo>
                <a:lnTo>
                  <a:pt x="97494" y="215331"/>
                </a:lnTo>
                <a:lnTo>
                  <a:pt x="147124" y="207991"/>
                </a:lnTo>
                <a:lnTo>
                  <a:pt x="182509" y="184513"/>
                </a:lnTo>
                <a:lnTo>
                  <a:pt x="367022" y="0"/>
                </a:lnTo>
                <a:lnTo>
                  <a:pt x="383149" y="38100"/>
                </a:lnTo>
                <a:lnTo>
                  <a:pt x="398224" y="76702"/>
                </a:lnTo>
                <a:lnTo>
                  <a:pt x="412317" y="115785"/>
                </a:lnTo>
                <a:lnTo>
                  <a:pt x="425497" y="155329"/>
                </a:lnTo>
                <a:lnTo>
                  <a:pt x="182509" y="398317"/>
                </a:lnTo>
                <a:lnTo>
                  <a:pt x="165753" y="412006"/>
                </a:lnTo>
                <a:lnTo>
                  <a:pt x="147164" y="421796"/>
                </a:lnTo>
                <a:lnTo>
                  <a:pt x="127352" y="427677"/>
                </a:lnTo>
                <a:lnTo>
                  <a:pt x="106929" y="429640"/>
                </a:lnTo>
                <a:close/>
              </a:path>
            </a:pathLst>
          </a:custGeom>
          <a:solidFill>
            <a:srgbClr val="8F113D"/>
          </a:solidFill>
        </p:spPr>
        <p:txBody>
          <a:bodyPr wrap="square" lIns="0" tIns="0" rIns="0" bIns="0" rtlCol="0"/>
          <a:lstStyle/>
          <a:p>
            <a:endParaRPr/>
          </a:p>
        </p:txBody>
      </p:sp>
      <p:sp>
        <p:nvSpPr>
          <p:cNvPr id="14" name="object 14"/>
          <p:cNvSpPr txBox="1">
            <a:spLocks noGrp="1"/>
          </p:cNvSpPr>
          <p:nvPr>
            <p:ph type="title"/>
          </p:nvPr>
        </p:nvSpPr>
        <p:spPr>
          <a:xfrm>
            <a:off x="762000" y="545765"/>
            <a:ext cx="7747000" cy="1090683"/>
          </a:xfrm>
          <a:prstGeom prst="rect">
            <a:avLst/>
          </a:prstGeom>
        </p:spPr>
        <p:txBody>
          <a:bodyPr vert="horz" wrap="square" lIns="0" tIns="13335" rIns="0" bIns="0" rtlCol="0">
            <a:spAutoFit/>
          </a:bodyPr>
          <a:lstStyle/>
          <a:p>
            <a:pPr marL="12700">
              <a:lnSpc>
                <a:spcPct val="100000"/>
              </a:lnSpc>
              <a:spcBef>
                <a:spcPts val="105"/>
              </a:spcBef>
            </a:pPr>
            <a:r>
              <a:rPr sz="7000" spc="300" dirty="0">
                <a:latin typeface="Broadway" panose="04040905080B02020502" pitchFamily="82" charset="0"/>
                <a:cs typeface="Calibri"/>
              </a:rPr>
              <a:t>Business</a:t>
            </a:r>
            <a:r>
              <a:rPr sz="7000" spc="-140" dirty="0"/>
              <a:t> </a:t>
            </a:r>
            <a:r>
              <a:rPr sz="7000" spc="300" dirty="0">
                <a:latin typeface="Broadway" panose="04040905080B02020502" pitchFamily="82" charset="0"/>
                <a:cs typeface="Calibri"/>
              </a:rPr>
              <a:t>Model</a:t>
            </a:r>
          </a:p>
        </p:txBody>
      </p:sp>
      <p:sp>
        <p:nvSpPr>
          <p:cNvPr id="15" name="object 15"/>
          <p:cNvSpPr txBox="1"/>
          <p:nvPr/>
        </p:nvSpPr>
        <p:spPr>
          <a:xfrm>
            <a:off x="17534146" y="9492894"/>
            <a:ext cx="328295" cy="346710"/>
          </a:xfrm>
          <a:prstGeom prst="rect">
            <a:avLst/>
          </a:prstGeom>
        </p:spPr>
        <p:txBody>
          <a:bodyPr vert="horz" wrap="square" lIns="0" tIns="13335" rIns="0" bIns="0" rtlCol="0">
            <a:spAutoFit/>
          </a:bodyPr>
          <a:lstStyle/>
          <a:p>
            <a:pPr marL="12700">
              <a:lnSpc>
                <a:spcPct val="100000"/>
              </a:lnSpc>
              <a:spcBef>
                <a:spcPts val="105"/>
              </a:spcBef>
            </a:pPr>
            <a:r>
              <a:rPr sz="2100" b="1" spc="-25" dirty="0">
                <a:latin typeface="Sitka Subheading Semibold"/>
                <a:cs typeface="Sitka Subheading Semibold"/>
              </a:rPr>
              <a:t>23</a:t>
            </a:r>
            <a:endParaRPr sz="2100">
              <a:latin typeface="Sitka Subheading Semibold"/>
              <a:cs typeface="Sitka Subheading Semibold"/>
            </a:endParaRPr>
          </a:p>
        </p:txBody>
      </p:sp>
      <p:sp>
        <p:nvSpPr>
          <p:cNvPr id="16" name="object 16"/>
          <p:cNvSpPr txBox="1"/>
          <p:nvPr/>
        </p:nvSpPr>
        <p:spPr>
          <a:xfrm>
            <a:off x="10598698" y="3495843"/>
            <a:ext cx="7155902" cy="3094437"/>
          </a:xfrm>
          <a:prstGeom prst="rect">
            <a:avLst/>
          </a:prstGeom>
        </p:spPr>
        <p:txBody>
          <a:bodyPr vert="horz" wrap="square" lIns="0" tIns="16510" rIns="0" bIns="0" rtlCol="0">
            <a:spAutoFit/>
          </a:bodyPr>
          <a:lstStyle/>
          <a:p>
            <a:r>
              <a:rPr lang="en-US" sz="4000" dirty="0">
                <a:latin typeface="Tahoma" panose="020B0604030504040204" pitchFamily="34" charset="0"/>
                <a:ea typeface="Tahoma" panose="020B0604030504040204" pitchFamily="34" charset="0"/>
                <a:cs typeface="Tahoma" panose="020B0604030504040204" pitchFamily="34" charset="0"/>
              </a:rPr>
              <a:t>• Municipal subscriptions</a:t>
            </a:r>
          </a:p>
          <a:p>
            <a:endParaRPr lang="en-US" sz="4000" dirty="0">
              <a:latin typeface="Tahoma" panose="020B0604030504040204" pitchFamily="34" charset="0"/>
              <a:ea typeface="Tahoma" panose="020B0604030504040204" pitchFamily="34" charset="0"/>
              <a:cs typeface="Tahoma" panose="020B0604030504040204" pitchFamily="34" charset="0"/>
            </a:endParaRPr>
          </a:p>
          <a:p>
            <a:r>
              <a:rPr lang="en-US" sz="4000" dirty="0">
                <a:latin typeface="Tahoma" panose="020B0604030504040204" pitchFamily="34" charset="0"/>
                <a:ea typeface="Tahoma" panose="020B0604030504040204" pitchFamily="34" charset="0"/>
                <a:cs typeface="Tahoma" panose="020B0604030504040204" pitchFamily="34" charset="0"/>
              </a:rPr>
              <a:t>• Recycler commission</a:t>
            </a:r>
          </a:p>
          <a:p>
            <a:endParaRPr lang="en-US" sz="4000" dirty="0">
              <a:latin typeface="Tahoma" panose="020B0604030504040204" pitchFamily="34" charset="0"/>
              <a:ea typeface="Tahoma" panose="020B0604030504040204" pitchFamily="34" charset="0"/>
              <a:cs typeface="Tahoma" panose="020B0604030504040204" pitchFamily="34" charset="0"/>
            </a:endParaRPr>
          </a:p>
          <a:p>
            <a:r>
              <a:rPr lang="en-US" sz="4000" dirty="0">
                <a:latin typeface="Tahoma" panose="020B0604030504040204" pitchFamily="34" charset="0"/>
                <a:ea typeface="Tahoma" panose="020B0604030504040204" pitchFamily="34" charset="0"/>
                <a:cs typeface="Tahoma" panose="020B0604030504040204" pitchFamily="34" charset="0"/>
              </a:rPr>
              <a:t>• Analytics services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905000" cy="10287000"/>
            <a:chOff x="0" y="0"/>
            <a:chExt cx="1905000" cy="10287000"/>
          </a:xfrm>
        </p:grpSpPr>
        <p:sp>
          <p:nvSpPr>
            <p:cNvPr id="3" name="object 3"/>
            <p:cNvSpPr/>
            <p:nvPr/>
          </p:nvSpPr>
          <p:spPr>
            <a:xfrm>
              <a:off x="0" y="0"/>
              <a:ext cx="1905000" cy="10287000"/>
            </a:xfrm>
            <a:custGeom>
              <a:avLst/>
              <a:gdLst/>
              <a:ahLst/>
              <a:cxnLst/>
              <a:rect l="l" t="t" r="r" b="b"/>
              <a:pathLst>
                <a:path w="1905000" h="10287000">
                  <a:moveTo>
                    <a:pt x="1904999" y="10286999"/>
                  </a:moveTo>
                  <a:lnTo>
                    <a:pt x="0" y="10286999"/>
                  </a:lnTo>
                  <a:lnTo>
                    <a:pt x="0" y="0"/>
                  </a:lnTo>
                  <a:lnTo>
                    <a:pt x="1904999" y="0"/>
                  </a:lnTo>
                  <a:lnTo>
                    <a:pt x="1904999" y="10286999"/>
                  </a:lnTo>
                  <a:close/>
                </a:path>
              </a:pathLst>
            </a:custGeom>
            <a:solidFill>
              <a:srgbClr val="8F113D"/>
            </a:solidFill>
          </p:spPr>
          <p:txBody>
            <a:bodyPr wrap="square" lIns="0" tIns="0" rIns="0" bIns="0" rtlCol="0"/>
            <a:lstStyle/>
            <a:p>
              <a:endParaRPr/>
            </a:p>
          </p:txBody>
        </p:sp>
        <p:sp>
          <p:nvSpPr>
            <p:cNvPr id="4" name="object 4"/>
            <p:cNvSpPr/>
            <p:nvPr/>
          </p:nvSpPr>
          <p:spPr>
            <a:xfrm>
              <a:off x="0" y="11"/>
              <a:ext cx="1898650" cy="10287000"/>
            </a:xfrm>
            <a:custGeom>
              <a:avLst/>
              <a:gdLst/>
              <a:ahLst/>
              <a:cxnLst/>
              <a:rect l="l" t="t" r="r" b="b"/>
              <a:pathLst>
                <a:path w="1898650" h="10287000">
                  <a:moveTo>
                    <a:pt x="1898154" y="0"/>
                  </a:moveTo>
                  <a:lnTo>
                    <a:pt x="1894954" y="0"/>
                  </a:lnTo>
                  <a:lnTo>
                    <a:pt x="1894954" y="865327"/>
                  </a:lnTo>
                  <a:lnTo>
                    <a:pt x="1894954" y="879830"/>
                  </a:lnTo>
                  <a:lnTo>
                    <a:pt x="1894954" y="9408096"/>
                  </a:lnTo>
                  <a:lnTo>
                    <a:pt x="960285" y="9408096"/>
                  </a:lnTo>
                  <a:lnTo>
                    <a:pt x="960285" y="8473427"/>
                  </a:lnTo>
                  <a:lnTo>
                    <a:pt x="1894954" y="8473427"/>
                  </a:lnTo>
                  <a:lnTo>
                    <a:pt x="1894954" y="8458924"/>
                  </a:lnTo>
                  <a:lnTo>
                    <a:pt x="960285" y="8458924"/>
                  </a:lnTo>
                  <a:lnTo>
                    <a:pt x="960285" y="7524153"/>
                  </a:lnTo>
                  <a:lnTo>
                    <a:pt x="1894954" y="7524153"/>
                  </a:lnTo>
                  <a:lnTo>
                    <a:pt x="1894954" y="7509650"/>
                  </a:lnTo>
                  <a:lnTo>
                    <a:pt x="960285" y="7509650"/>
                  </a:lnTo>
                  <a:lnTo>
                    <a:pt x="960285" y="6574980"/>
                  </a:lnTo>
                  <a:lnTo>
                    <a:pt x="1894954" y="6574980"/>
                  </a:lnTo>
                  <a:lnTo>
                    <a:pt x="1894954" y="6560477"/>
                  </a:lnTo>
                  <a:lnTo>
                    <a:pt x="960285" y="6560477"/>
                  </a:lnTo>
                  <a:lnTo>
                    <a:pt x="960285" y="5625808"/>
                  </a:lnTo>
                  <a:lnTo>
                    <a:pt x="1894954" y="5625808"/>
                  </a:lnTo>
                  <a:lnTo>
                    <a:pt x="1894954" y="5611304"/>
                  </a:lnTo>
                  <a:lnTo>
                    <a:pt x="960285" y="5611304"/>
                  </a:lnTo>
                  <a:lnTo>
                    <a:pt x="960285" y="4676635"/>
                  </a:lnTo>
                  <a:lnTo>
                    <a:pt x="1894954" y="4676635"/>
                  </a:lnTo>
                  <a:lnTo>
                    <a:pt x="1894954" y="4662132"/>
                  </a:lnTo>
                  <a:lnTo>
                    <a:pt x="960285" y="4662132"/>
                  </a:lnTo>
                  <a:lnTo>
                    <a:pt x="960285" y="3727450"/>
                  </a:lnTo>
                  <a:lnTo>
                    <a:pt x="1894954" y="3727450"/>
                  </a:lnTo>
                  <a:lnTo>
                    <a:pt x="1894954" y="3712959"/>
                  </a:lnTo>
                  <a:lnTo>
                    <a:pt x="960285" y="3712959"/>
                  </a:lnTo>
                  <a:lnTo>
                    <a:pt x="960285" y="2778277"/>
                  </a:lnTo>
                  <a:lnTo>
                    <a:pt x="1894954" y="2778277"/>
                  </a:lnTo>
                  <a:lnTo>
                    <a:pt x="1894954" y="2763774"/>
                  </a:lnTo>
                  <a:lnTo>
                    <a:pt x="960285" y="2763774"/>
                  </a:lnTo>
                  <a:lnTo>
                    <a:pt x="960285" y="1829003"/>
                  </a:lnTo>
                  <a:lnTo>
                    <a:pt x="1894954" y="1829003"/>
                  </a:lnTo>
                  <a:lnTo>
                    <a:pt x="1894954" y="1814512"/>
                  </a:lnTo>
                  <a:lnTo>
                    <a:pt x="960285" y="1814512"/>
                  </a:lnTo>
                  <a:lnTo>
                    <a:pt x="960285" y="879830"/>
                  </a:lnTo>
                  <a:lnTo>
                    <a:pt x="1894954" y="879830"/>
                  </a:lnTo>
                  <a:lnTo>
                    <a:pt x="1894954" y="865327"/>
                  </a:lnTo>
                  <a:lnTo>
                    <a:pt x="960285" y="865327"/>
                  </a:lnTo>
                  <a:lnTo>
                    <a:pt x="960285" y="0"/>
                  </a:lnTo>
                  <a:lnTo>
                    <a:pt x="945781" y="0"/>
                  </a:lnTo>
                  <a:lnTo>
                    <a:pt x="945781" y="9408096"/>
                  </a:lnTo>
                  <a:lnTo>
                    <a:pt x="11010" y="9408096"/>
                  </a:lnTo>
                  <a:lnTo>
                    <a:pt x="11010" y="8473427"/>
                  </a:lnTo>
                  <a:lnTo>
                    <a:pt x="945781" y="8473427"/>
                  </a:lnTo>
                  <a:lnTo>
                    <a:pt x="945781" y="8458924"/>
                  </a:lnTo>
                  <a:lnTo>
                    <a:pt x="11010" y="8458924"/>
                  </a:lnTo>
                  <a:lnTo>
                    <a:pt x="11010" y="7524153"/>
                  </a:lnTo>
                  <a:lnTo>
                    <a:pt x="945781" y="7524153"/>
                  </a:lnTo>
                  <a:lnTo>
                    <a:pt x="945781" y="7509650"/>
                  </a:lnTo>
                  <a:lnTo>
                    <a:pt x="11010" y="7509650"/>
                  </a:lnTo>
                  <a:lnTo>
                    <a:pt x="11010" y="6574980"/>
                  </a:lnTo>
                  <a:lnTo>
                    <a:pt x="945781" y="6574980"/>
                  </a:lnTo>
                  <a:lnTo>
                    <a:pt x="945781" y="6560477"/>
                  </a:lnTo>
                  <a:lnTo>
                    <a:pt x="11010" y="6560477"/>
                  </a:lnTo>
                  <a:lnTo>
                    <a:pt x="11010" y="5625808"/>
                  </a:lnTo>
                  <a:lnTo>
                    <a:pt x="945781" y="5625808"/>
                  </a:lnTo>
                  <a:lnTo>
                    <a:pt x="945781" y="5611304"/>
                  </a:lnTo>
                  <a:lnTo>
                    <a:pt x="11010" y="5611304"/>
                  </a:lnTo>
                  <a:lnTo>
                    <a:pt x="11010" y="4676635"/>
                  </a:lnTo>
                  <a:lnTo>
                    <a:pt x="945781" y="4676635"/>
                  </a:lnTo>
                  <a:lnTo>
                    <a:pt x="945781" y="4662132"/>
                  </a:lnTo>
                  <a:lnTo>
                    <a:pt x="11010" y="4662132"/>
                  </a:lnTo>
                  <a:lnTo>
                    <a:pt x="11010" y="3727450"/>
                  </a:lnTo>
                  <a:lnTo>
                    <a:pt x="945781" y="3727450"/>
                  </a:lnTo>
                  <a:lnTo>
                    <a:pt x="945781" y="3712959"/>
                  </a:lnTo>
                  <a:lnTo>
                    <a:pt x="11010" y="3712959"/>
                  </a:lnTo>
                  <a:lnTo>
                    <a:pt x="11010" y="2778277"/>
                  </a:lnTo>
                  <a:lnTo>
                    <a:pt x="945781" y="2778277"/>
                  </a:lnTo>
                  <a:lnTo>
                    <a:pt x="945781" y="2763774"/>
                  </a:lnTo>
                  <a:lnTo>
                    <a:pt x="11010" y="2763774"/>
                  </a:lnTo>
                  <a:lnTo>
                    <a:pt x="11010" y="1829003"/>
                  </a:lnTo>
                  <a:lnTo>
                    <a:pt x="945781" y="1829003"/>
                  </a:lnTo>
                  <a:lnTo>
                    <a:pt x="945781" y="1814512"/>
                  </a:lnTo>
                  <a:lnTo>
                    <a:pt x="11010" y="1814512"/>
                  </a:lnTo>
                  <a:lnTo>
                    <a:pt x="11010" y="879830"/>
                  </a:lnTo>
                  <a:lnTo>
                    <a:pt x="945781" y="879830"/>
                  </a:lnTo>
                  <a:lnTo>
                    <a:pt x="945781" y="865327"/>
                  </a:lnTo>
                  <a:lnTo>
                    <a:pt x="11010" y="865327"/>
                  </a:lnTo>
                  <a:lnTo>
                    <a:pt x="11010" y="0"/>
                  </a:lnTo>
                  <a:lnTo>
                    <a:pt x="0" y="0"/>
                  </a:lnTo>
                  <a:lnTo>
                    <a:pt x="0" y="10286987"/>
                  </a:lnTo>
                  <a:lnTo>
                    <a:pt x="11010" y="10286987"/>
                  </a:lnTo>
                  <a:lnTo>
                    <a:pt x="11010" y="9422600"/>
                  </a:lnTo>
                  <a:lnTo>
                    <a:pt x="945781" y="9422600"/>
                  </a:lnTo>
                  <a:lnTo>
                    <a:pt x="945781" y="10286987"/>
                  </a:lnTo>
                  <a:lnTo>
                    <a:pt x="960285" y="10286987"/>
                  </a:lnTo>
                  <a:lnTo>
                    <a:pt x="960285" y="9422600"/>
                  </a:lnTo>
                  <a:lnTo>
                    <a:pt x="1894954" y="9422600"/>
                  </a:lnTo>
                  <a:lnTo>
                    <a:pt x="1894954" y="10286987"/>
                  </a:lnTo>
                  <a:lnTo>
                    <a:pt x="1898154" y="10286987"/>
                  </a:lnTo>
                  <a:lnTo>
                    <a:pt x="1898154" y="865327"/>
                  </a:lnTo>
                  <a:lnTo>
                    <a:pt x="1898154" y="0"/>
                  </a:lnTo>
                  <a:close/>
                </a:path>
              </a:pathLst>
            </a:custGeom>
            <a:solidFill>
              <a:srgbClr val="FFFFFF"/>
            </a:solidFill>
          </p:spPr>
          <p:txBody>
            <a:bodyPr wrap="square" lIns="0" tIns="0" rIns="0" bIns="0" rtlCol="0"/>
            <a:lstStyle/>
            <a:p>
              <a:endParaRPr/>
            </a:p>
          </p:txBody>
        </p:sp>
      </p:grpSp>
      <p:sp>
        <p:nvSpPr>
          <p:cNvPr id="5" name="object 5"/>
          <p:cNvSpPr txBox="1"/>
          <p:nvPr/>
        </p:nvSpPr>
        <p:spPr>
          <a:xfrm>
            <a:off x="2164054" y="2604877"/>
            <a:ext cx="9566910" cy="2782813"/>
          </a:xfrm>
          <a:prstGeom prst="rect">
            <a:avLst/>
          </a:prstGeom>
        </p:spPr>
        <p:txBody>
          <a:bodyPr vert="horz" wrap="square" lIns="0" tIns="12700" rIns="0" bIns="0" rtlCol="0">
            <a:spAutoFit/>
          </a:bodyPr>
          <a:lstStyle/>
          <a:p>
            <a:pPr marL="571500" indent="-571500">
              <a:buFont typeface="Wingdings" panose="05000000000000000000" pitchFamily="2" charset="2"/>
              <a:buChar char="Ø"/>
            </a:pPr>
            <a:r>
              <a:rPr lang="en-US" sz="3600" dirty="0">
                <a:latin typeface="Tahoma" panose="020B0604030504040204" pitchFamily="34" charset="0"/>
                <a:ea typeface="Tahoma" panose="020B0604030504040204" pitchFamily="34" charset="0"/>
                <a:cs typeface="Tahoma" panose="020B0604030504040204" pitchFamily="34" charset="0"/>
              </a:rPr>
              <a:t> Local influencer outreach</a:t>
            </a:r>
          </a:p>
          <a:p>
            <a:pPr marL="571500" indent="-571500">
              <a:buFont typeface="Wingdings" panose="05000000000000000000" pitchFamily="2" charset="2"/>
              <a:buChar char="Ø"/>
            </a:pPr>
            <a:endParaRPr lang="en-US" sz="3600" dirty="0">
              <a:latin typeface="Tahoma" panose="020B0604030504040204" pitchFamily="34" charset="0"/>
              <a:ea typeface="Tahoma" panose="020B0604030504040204" pitchFamily="34" charset="0"/>
              <a:cs typeface="Tahoma" panose="020B0604030504040204" pitchFamily="34" charset="0"/>
            </a:endParaRPr>
          </a:p>
          <a:p>
            <a:pPr marL="571500" indent="-571500">
              <a:buFont typeface="Wingdings" panose="05000000000000000000" pitchFamily="2" charset="2"/>
              <a:buChar char="Ø"/>
            </a:pPr>
            <a:r>
              <a:rPr lang="en-US" sz="3600" dirty="0">
                <a:latin typeface="Tahoma" panose="020B0604030504040204" pitchFamily="34" charset="0"/>
                <a:ea typeface="Tahoma" panose="020B0604030504040204" pitchFamily="34" charset="0"/>
                <a:cs typeface="Tahoma" panose="020B0604030504040204" pitchFamily="34" charset="0"/>
              </a:rPr>
              <a:t> Demos to municipalities</a:t>
            </a:r>
          </a:p>
          <a:p>
            <a:pPr marL="571500" indent="-571500">
              <a:buFont typeface="Wingdings" panose="05000000000000000000" pitchFamily="2" charset="2"/>
              <a:buChar char="Ø"/>
            </a:pPr>
            <a:endParaRPr lang="en-US" sz="3600" dirty="0">
              <a:latin typeface="Tahoma" panose="020B0604030504040204" pitchFamily="34" charset="0"/>
              <a:ea typeface="Tahoma" panose="020B0604030504040204" pitchFamily="34" charset="0"/>
              <a:cs typeface="Tahoma" panose="020B0604030504040204" pitchFamily="34" charset="0"/>
            </a:endParaRPr>
          </a:p>
          <a:p>
            <a:pPr marL="571500" indent="-571500">
              <a:buFont typeface="Wingdings" panose="05000000000000000000" pitchFamily="2" charset="2"/>
              <a:buChar char="Ø"/>
            </a:pPr>
            <a:r>
              <a:rPr lang="en-US" sz="3600" dirty="0">
                <a:latin typeface="Tahoma" panose="020B0604030504040204" pitchFamily="34" charset="0"/>
                <a:ea typeface="Tahoma" panose="020B0604030504040204" pitchFamily="34" charset="0"/>
                <a:cs typeface="Tahoma" panose="020B0604030504040204" pitchFamily="34" charset="0"/>
              </a:rPr>
              <a:t>Government collaborations</a:t>
            </a:r>
          </a:p>
        </p:txBody>
      </p:sp>
      <p:sp>
        <p:nvSpPr>
          <p:cNvPr id="6" name="object 6"/>
          <p:cNvSpPr txBox="1">
            <a:spLocks noGrp="1"/>
          </p:cNvSpPr>
          <p:nvPr>
            <p:ph type="ctrTitle"/>
          </p:nvPr>
        </p:nvSpPr>
        <p:spPr>
          <a:xfrm>
            <a:off x="1016000" y="645108"/>
            <a:ext cx="12890439" cy="1411787"/>
          </a:xfrm>
          <a:prstGeom prst="rect">
            <a:avLst/>
          </a:prstGeom>
        </p:spPr>
        <p:txBody>
          <a:bodyPr vert="horz" wrap="square" lIns="0" tIns="57013" rIns="0" bIns="0" rtlCol="0">
            <a:spAutoFit/>
          </a:bodyPr>
          <a:lstStyle/>
          <a:p>
            <a:pPr marL="1366520">
              <a:lnSpc>
                <a:spcPct val="100000"/>
              </a:lnSpc>
              <a:spcBef>
                <a:spcPts val="110"/>
              </a:spcBef>
            </a:pPr>
            <a:r>
              <a:rPr sz="8800" spc="300" dirty="0">
                <a:latin typeface="Broadway" panose="04040905080B02020502" pitchFamily="82" charset="0"/>
                <a:cs typeface="Calibri"/>
              </a:rPr>
              <a:t>Go</a:t>
            </a:r>
            <a:r>
              <a:rPr sz="8800" spc="-705" dirty="0">
                <a:latin typeface="Trebuchet MS"/>
                <a:cs typeface="Trebuchet MS"/>
              </a:rPr>
              <a:t> </a:t>
            </a:r>
            <a:r>
              <a:rPr sz="8800" spc="300" dirty="0">
                <a:latin typeface="Broadway" panose="04040905080B02020502" pitchFamily="82" charset="0"/>
                <a:cs typeface="Calibri"/>
              </a:rPr>
              <a:t>To Market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905000" cy="10287000"/>
            <a:chOff x="0" y="0"/>
            <a:chExt cx="1905000" cy="10287000"/>
          </a:xfrm>
        </p:grpSpPr>
        <p:sp>
          <p:nvSpPr>
            <p:cNvPr id="3" name="object 3"/>
            <p:cNvSpPr/>
            <p:nvPr/>
          </p:nvSpPr>
          <p:spPr>
            <a:xfrm>
              <a:off x="0" y="0"/>
              <a:ext cx="1905000" cy="10287000"/>
            </a:xfrm>
            <a:custGeom>
              <a:avLst/>
              <a:gdLst/>
              <a:ahLst/>
              <a:cxnLst/>
              <a:rect l="l" t="t" r="r" b="b"/>
              <a:pathLst>
                <a:path w="1905000" h="10287000">
                  <a:moveTo>
                    <a:pt x="1904999" y="10286999"/>
                  </a:moveTo>
                  <a:lnTo>
                    <a:pt x="0" y="10286999"/>
                  </a:lnTo>
                  <a:lnTo>
                    <a:pt x="0" y="0"/>
                  </a:lnTo>
                  <a:lnTo>
                    <a:pt x="1904999" y="0"/>
                  </a:lnTo>
                  <a:lnTo>
                    <a:pt x="1904999" y="10286999"/>
                  </a:lnTo>
                  <a:close/>
                </a:path>
              </a:pathLst>
            </a:custGeom>
            <a:solidFill>
              <a:srgbClr val="8F113D"/>
            </a:solidFill>
          </p:spPr>
          <p:txBody>
            <a:bodyPr wrap="square" lIns="0" tIns="0" rIns="0" bIns="0" rtlCol="0"/>
            <a:lstStyle/>
            <a:p>
              <a:endParaRPr/>
            </a:p>
          </p:txBody>
        </p:sp>
        <p:sp>
          <p:nvSpPr>
            <p:cNvPr id="4" name="object 4"/>
            <p:cNvSpPr/>
            <p:nvPr/>
          </p:nvSpPr>
          <p:spPr>
            <a:xfrm>
              <a:off x="0" y="11"/>
              <a:ext cx="1898650" cy="10287000"/>
            </a:xfrm>
            <a:custGeom>
              <a:avLst/>
              <a:gdLst/>
              <a:ahLst/>
              <a:cxnLst/>
              <a:rect l="l" t="t" r="r" b="b"/>
              <a:pathLst>
                <a:path w="1898650" h="10287000">
                  <a:moveTo>
                    <a:pt x="1898154" y="0"/>
                  </a:moveTo>
                  <a:lnTo>
                    <a:pt x="1894954" y="0"/>
                  </a:lnTo>
                  <a:lnTo>
                    <a:pt x="1894954" y="865327"/>
                  </a:lnTo>
                  <a:lnTo>
                    <a:pt x="1894954" y="879830"/>
                  </a:lnTo>
                  <a:lnTo>
                    <a:pt x="1894954" y="9408096"/>
                  </a:lnTo>
                  <a:lnTo>
                    <a:pt x="960285" y="9408096"/>
                  </a:lnTo>
                  <a:lnTo>
                    <a:pt x="960285" y="8473427"/>
                  </a:lnTo>
                  <a:lnTo>
                    <a:pt x="1894954" y="8473427"/>
                  </a:lnTo>
                  <a:lnTo>
                    <a:pt x="1894954" y="8458924"/>
                  </a:lnTo>
                  <a:lnTo>
                    <a:pt x="960285" y="8458924"/>
                  </a:lnTo>
                  <a:lnTo>
                    <a:pt x="960285" y="7524153"/>
                  </a:lnTo>
                  <a:lnTo>
                    <a:pt x="1894954" y="7524153"/>
                  </a:lnTo>
                  <a:lnTo>
                    <a:pt x="1894954" y="7509650"/>
                  </a:lnTo>
                  <a:lnTo>
                    <a:pt x="960285" y="7509650"/>
                  </a:lnTo>
                  <a:lnTo>
                    <a:pt x="960285" y="6574980"/>
                  </a:lnTo>
                  <a:lnTo>
                    <a:pt x="1894954" y="6574980"/>
                  </a:lnTo>
                  <a:lnTo>
                    <a:pt x="1894954" y="6560477"/>
                  </a:lnTo>
                  <a:lnTo>
                    <a:pt x="960285" y="6560477"/>
                  </a:lnTo>
                  <a:lnTo>
                    <a:pt x="960285" y="5625808"/>
                  </a:lnTo>
                  <a:lnTo>
                    <a:pt x="1894954" y="5625808"/>
                  </a:lnTo>
                  <a:lnTo>
                    <a:pt x="1894954" y="5611304"/>
                  </a:lnTo>
                  <a:lnTo>
                    <a:pt x="960285" y="5611304"/>
                  </a:lnTo>
                  <a:lnTo>
                    <a:pt x="960285" y="4676635"/>
                  </a:lnTo>
                  <a:lnTo>
                    <a:pt x="1894954" y="4676635"/>
                  </a:lnTo>
                  <a:lnTo>
                    <a:pt x="1894954" y="4662132"/>
                  </a:lnTo>
                  <a:lnTo>
                    <a:pt x="960285" y="4662132"/>
                  </a:lnTo>
                  <a:lnTo>
                    <a:pt x="960285" y="3727450"/>
                  </a:lnTo>
                  <a:lnTo>
                    <a:pt x="1894954" y="3727450"/>
                  </a:lnTo>
                  <a:lnTo>
                    <a:pt x="1894954" y="3712959"/>
                  </a:lnTo>
                  <a:lnTo>
                    <a:pt x="960285" y="3712959"/>
                  </a:lnTo>
                  <a:lnTo>
                    <a:pt x="960285" y="2778277"/>
                  </a:lnTo>
                  <a:lnTo>
                    <a:pt x="1894954" y="2778277"/>
                  </a:lnTo>
                  <a:lnTo>
                    <a:pt x="1894954" y="2763774"/>
                  </a:lnTo>
                  <a:lnTo>
                    <a:pt x="960285" y="2763774"/>
                  </a:lnTo>
                  <a:lnTo>
                    <a:pt x="960285" y="1829003"/>
                  </a:lnTo>
                  <a:lnTo>
                    <a:pt x="1894954" y="1829003"/>
                  </a:lnTo>
                  <a:lnTo>
                    <a:pt x="1894954" y="1814512"/>
                  </a:lnTo>
                  <a:lnTo>
                    <a:pt x="960285" y="1814512"/>
                  </a:lnTo>
                  <a:lnTo>
                    <a:pt x="960285" y="879830"/>
                  </a:lnTo>
                  <a:lnTo>
                    <a:pt x="1894954" y="879830"/>
                  </a:lnTo>
                  <a:lnTo>
                    <a:pt x="1894954" y="865327"/>
                  </a:lnTo>
                  <a:lnTo>
                    <a:pt x="960285" y="865327"/>
                  </a:lnTo>
                  <a:lnTo>
                    <a:pt x="960285" y="0"/>
                  </a:lnTo>
                  <a:lnTo>
                    <a:pt x="945781" y="0"/>
                  </a:lnTo>
                  <a:lnTo>
                    <a:pt x="945781" y="9408096"/>
                  </a:lnTo>
                  <a:lnTo>
                    <a:pt x="11010" y="9408096"/>
                  </a:lnTo>
                  <a:lnTo>
                    <a:pt x="11010" y="8473427"/>
                  </a:lnTo>
                  <a:lnTo>
                    <a:pt x="945781" y="8473427"/>
                  </a:lnTo>
                  <a:lnTo>
                    <a:pt x="945781" y="8458924"/>
                  </a:lnTo>
                  <a:lnTo>
                    <a:pt x="11010" y="8458924"/>
                  </a:lnTo>
                  <a:lnTo>
                    <a:pt x="11010" y="7524153"/>
                  </a:lnTo>
                  <a:lnTo>
                    <a:pt x="945781" y="7524153"/>
                  </a:lnTo>
                  <a:lnTo>
                    <a:pt x="945781" y="7509650"/>
                  </a:lnTo>
                  <a:lnTo>
                    <a:pt x="11010" y="7509650"/>
                  </a:lnTo>
                  <a:lnTo>
                    <a:pt x="11010" y="6574980"/>
                  </a:lnTo>
                  <a:lnTo>
                    <a:pt x="945781" y="6574980"/>
                  </a:lnTo>
                  <a:lnTo>
                    <a:pt x="945781" y="6560477"/>
                  </a:lnTo>
                  <a:lnTo>
                    <a:pt x="11010" y="6560477"/>
                  </a:lnTo>
                  <a:lnTo>
                    <a:pt x="11010" y="5625808"/>
                  </a:lnTo>
                  <a:lnTo>
                    <a:pt x="945781" y="5625808"/>
                  </a:lnTo>
                  <a:lnTo>
                    <a:pt x="945781" y="5611304"/>
                  </a:lnTo>
                  <a:lnTo>
                    <a:pt x="11010" y="5611304"/>
                  </a:lnTo>
                  <a:lnTo>
                    <a:pt x="11010" y="4676635"/>
                  </a:lnTo>
                  <a:lnTo>
                    <a:pt x="945781" y="4676635"/>
                  </a:lnTo>
                  <a:lnTo>
                    <a:pt x="945781" y="4662132"/>
                  </a:lnTo>
                  <a:lnTo>
                    <a:pt x="11010" y="4662132"/>
                  </a:lnTo>
                  <a:lnTo>
                    <a:pt x="11010" y="3727450"/>
                  </a:lnTo>
                  <a:lnTo>
                    <a:pt x="945781" y="3727450"/>
                  </a:lnTo>
                  <a:lnTo>
                    <a:pt x="945781" y="3712959"/>
                  </a:lnTo>
                  <a:lnTo>
                    <a:pt x="11010" y="3712959"/>
                  </a:lnTo>
                  <a:lnTo>
                    <a:pt x="11010" y="2778277"/>
                  </a:lnTo>
                  <a:lnTo>
                    <a:pt x="945781" y="2778277"/>
                  </a:lnTo>
                  <a:lnTo>
                    <a:pt x="945781" y="2763774"/>
                  </a:lnTo>
                  <a:lnTo>
                    <a:pt x="11010" y="2763774"/>
                  </a:lnTo>
                  <a:lnTo>
                    <a:pt x="11010" y="1829003"/>
                  </a:lnTo>
                  <a:lnTo>
                    <a:pt x="945781" y="1829003"/>
                  </a:lnTo>
                  <a:lnTo>
                    <a:pt x="945781" y="1814512"/>
                  </a:lnTo>
                  <a:lnTo>
                    <a:pt x="11010" y="1814512"/>
                  </a:lnTo>
                  <a:lnTo>
                    <a:pt x="11010" y="879830"/>
                  </a:lnTo>
                  <a:lnTo>
                    <a:pt x="945781" y="879830"/>
                  </a:lnTo>
                  <a:lnTo>
                    <a:pt x="945781" y="865327"/>
                  </a:lnTo>
                  <a:lnTo>
                    <a:pt x="11010" y="865327"/>
                  </a:lnTo>
                  <a:lnTo>
                    <a:pt x="11010" y="0"/>
                  </a:lnTo>
                  <a:lnTo>
                    <a:pt x="0" y="0"/>
                  </a:lnTo>
                  <a:lnTo>
                    <a:pt x="0" y="10286987"/>
                  </a:lnTo>
                  <a:lnTo>
                    <a:pt x="11010" y="10286987"/>
                  </a:lnTo>
                  <a:lnTo>
                    <a:pt x="11010" y="9422600"/>
                  </a:lnTo>
                  <a:lnTo>
                    <a:pt x="945781" y="9422600"/>
                  </a:lnTo>
                  <a:lnTo>
                    <a:pt x="945781" y="10286987"/>
                  </a:lnTo>
                  <a:lnTo>
                    <a:pt x="960285" y="10286987"/>
                  </a:lnTo>
                  <a:lnTo>
                    <a:pt x="960285" y="9422600"/>
                  </a:lnTo>
                  <a:lnTo>
                    <a:pt x="1894954" y="9422600"/>
                  </a:lnTo>
                  <a:lnTo>
                    <a:pt x="1894954" y="10286987"/>
                  </a:lnTo>
                  <a:lnTo>
                    <a:pt x="1898154" y="10286987"/>
                  </a:lnTo>
                  <a:lnTo>
                    <a:pt x="1898154" y="865327"/>
                  </a:lnTo>
                  <a:lnTo>
                    <a:pt x="1898154" y="0"/>
                  </a:lnTo>
                  <a:close/>
                </a:path>
              </a:pathLst>
            </a:custGeom>
            <a:solidFill>
              <a:srgbClr val="FFFFFF"/>
            </a:solidFill>
          </p:spPr>
          <p:txBody>
            <a:bodyPr wrap="square" lIns="0" tIns="0" rIns="0" bIns="0" rtlCol="0"/>
            <a:lstStyle/>
            <a:p>
              <a:endParaRPr/>
            </a:p>
          </p:txBody>
        </p:sp>
      </p:grpSp>
      <p:sp>
        <p:nvSpPr>
          <p:cNvPr id="5" name="object 5"/>
          <p:cNvSpPr txBox="1"/>
          <p:nvPr/>
        </p:nvSpPr>
        <p:spPr>
          <a:xfrm>
            <a:off x="2164054" y="2526128"/>
            <a:ext cx="11607800" cy="3090590"/>
          </a:xfrm>
          <a:prstGeom prst="rect">
            <a:avLst/>
          </a:prstGeom>
        </p:spPr>
        <p:txBody>
          <a:bodyPr vert="horz" wrap="square" lIns="0" tIns="12700" rIns="0" bIns="0" rtlCol="0">
            <a:spAutoFit/>
          </a:bodyPr>
          <a:lstStyle/>
          <a:p>
            <a:pPr marL="571500" indent="-571500">
              <a:buFont typeface="Wingdings" panose="05000000000000000000" pitchFamily="2" charset="2"/>
              <a:buChar char="Ø"/>
            </a:pPr>
            <a:r>
              <a:rPr lang="en-US" sz="4000" dirty="0">
                <a:latin typeface="Tahoma" panose="020B0604030504040204" pitchFamily="34" charset="0"/>
                <a:ea typeface="Tahoma" panose="020B0604030504040204" pitchFamily="34" charset="0"/>
                <a:cs typeface="Tahoma" panose="020B0604030504040204" pitchFamily="34" charset="0"/>
              </a:rPr>
              <a:t>SDG 11: Sustainable Cities</a:t>
            </a:r>
          </a:p>
          <a:p>
            <a:pPr marL="571500" indent="-571500">
              <a:buFont typeface="Wingdings" panose="05000000000000000000" pitchFamily="2" charset="2"/>
              <a:buChar char="Ø"/>
            </a:pPr>
            <a:endParaRPr lang="en-US" sz="4000" dirty="0">
              <a:latin typeface="Tahoma" panose="020B0604030504040204" pitchFamily="34" charset="0"/>
              <a:ea typeface="Tahoma" panose="020B0604030504040204" pitchFamily="34" charset="0"/>
              <a:cs typeface="Tahoma" panose="020B0604030504040204" pitchFamily="34" charset="0"/>
            </a:endParaRPr>
          </a:p>
          <a:p>
            <a:pPr marL="571500" indent="-571500">
              <a:buFont typeface="Wingdings" panose="05000000000000000000" pitchFamily="2" charset="2"/>
              <a:buChar char="Ø"/>
            </a:pPr>
            <a:r>
              <a:rPr lang="en-US" sz="4000" dirty="0">
                <a:latin typeface="Tahoma" panose="020B0604030504040204" pitchFamily="34" charset="0"/>
                <a:ea typeface="Tahoma" panose="020B0604030504040204" pitchFamily="34" charset="0"/>
                <a:cs typeface="Tahoma" panose="020B0604030504040204" pitchFamily="34" charset="0"/>
              </a:rPr>
              <a:t> SDG 12: Responsible Use</a:t>
            </a:r>
          </a:p>
          <a:p>
            <a:pPr marL="571500" indent="-571500">
              <a:buFont typeface="Wingdings" panose="05000000000000000000" pitchFamily="2" charset="2"/>
              <a:buChar char="Ø"/>
            </a:pPr>
            <a:endParaRPr lang="en-US" sz="4000" dirty="0">
              <a:latin typeface="Tahoma" panose="020B0604030504040204" pitchFamily="34" charset="0"/>
              <a:ea typeface="Tahoma" panose="020B0604030504040204" pitchFamily="34" charset="0"/>
              <a:cs typeface="Tahoma" panose="020B0604030504040204" pitchFamily="34" charset="0"/>
            </a:endParaRPr>
          </a:p>
          <a:p>
            <a:pPr marL="571500" indent="-571500">
              <a:buFont typeface="Wingdings" panose="05000000000000000000" pitchFamily="2" charset="2"/>
              <a:buChar char="Ø"/>
            </a:pPr>
            <a:r>
              <a:rPr lang="en-US" sz="4000" dirty="0">
                <a:latin typeface="Tahoma" panose="020B0604030504040204" pitchFamily="34" charset="0"/>
                <a:ea typeface="Tahoma" panose="020B0604030504040204" pitchFamily="34" charset="0"/>
                <a:cs typeface="Tahoma" panose="020B0604030504040204" pitchFamily="34" charset="0"/>
              </a:rPr>
              <a:t>SDG 13: Climate Action</a:t>
            </a:r>
          </a:p>
        </p:txBody>
      </p:sp>
      <p:sp>
        <p:nvSpPr>
          <p:cNvPr id="6" name="object 6"/>
          <p:cNvSpPr txBox="1">
            <a:spLocks noGrp="1"/>
          </p:cNvSpPr>
          <p:nvPr>
            <p:ph type="ctrTitle"/>
          </p:nvPr>
        </p:nvSpPr>
        <p:spPr>
          <a:xfrm>
            <a:off x="1016000" y="645108"/>
            <a:ext cx="12890439" cy="1367682"/>
          </a:xfrm>
          <a:prstGeom prst="rect">
            <a:avLst/>
          </a:prstGeom>
        </p:spPr>
        <p:txBody>
          <a:bodyPr vert="horz" wrap="square" lIns="0" tIns="13335" rIns="0" bIns="0" rtlCol="0">
            <a:spAutoFit/>
          </a:bodyPr>
          <a:lstStyle/>
          <a:p>
            <a:pPr marL="1366520">
              <a:lnSpc>
                <a:spcPct val="100000"/>
              </a:lnSpc>
              <a:spcBef>
                <a:spcPts val="105"/>
              </a:spcBef>
            </a:pPr>
            <a:r>
              <a:rPr sz="8800" spc="300" dirty="0">
                <a:latin typeface="Broadway" panose="04040905080B02020502" pitchFamily="82" charset="0"/>
                <a:cs typeface="Calibri"/>
              </a:rPr>
              <a:t>Social</a:t>
            </a:r>
            <a:r>
              <a:rPr sz="8800" spc="-725" dirty="0">
                <a:latin typeface="Trebuchet MS"/>
                <a:cs typeface="Trebuchet MS"/>
              </a:rPr>
              <a:t> </a:t>
            </a:r>
            <a:r>
              <a:rPr sz="8800" spc="300" dirty="0">
                <a:latin typeface="Broadway" panose="04040905080B02020502" pitchFamily="82" charset="0"/>
                <a:cs typeface="Calibri"/>
              </a:rPr>
              <a:t>Impact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body" idx="1"/>
          </p:nvPr>
        </p:nvSpPr>
        <p:spPr>
          <a:xfrm>
            <a:off x="685800" y="1607057"/>
            <a:ext cx="16383000" cy="8695970"/>
          </a:xfrm>
          <a:prstGeom prst="rect">
            <a:avLst/>
          </a:prstGeom>
        </p:spPr>
        <p:txBody>
          <a:bodyPr vert="horz" wrap="square" lIns="0" tIns="16510" rIns="0" bIns="0" rtlCol="0">
            <a:spAutoFit/>
          </a:bodyPr>
          <a:lstStyle/>
          <a:p>
            <a:pPr marL="342900" indent="-342900">
              <a:buFont typeface="Wingdings" panose="05000000000000000000" pitchFamily="2" charset="2"/>
              <a:buChar char="q"/>
            </a:pPr>
            <a:r>
              <a:rPr lang="en-US" sz="2400" b="1" dirty="0"/>
              <a:t>$75,000 </a:t>
            </a:r>
            <a:r>
              <a:rPr lang="en-US" sz="2400" dirty="0"/>
              <a:t>for tech development and pilot deployment</a:t>
            </a:r>
          </a:p>
          <a:p>
            <a:pPr marL="342900" indent="-342900">
              <a:buFont typeface="Wingdings" panose="05000000000000000000" pitchFamily="2" charset="2"/>
              <a:buChar char="q"/>
            </a:pPr>
            <a:endParaRPr lang="en-US" sz="2400" b="1" dirty="0"/>
          </a:p>
          <a:p>
            <a:pPr marL="342900" indent="-342900">
              <a:buFont typeface="Wingdings" panose="05000000000000000000" pitchFamily="2" charset="2"/>
              <a:buChar char="q"/>
            </a:pPr>
            <a:r>
              <a:rPr lang="en-US" sz="2000" b="1" dirty="0"/>
              <a:t>Technology Development – $40,000</a:t>
            </a:r>
          </a:p>
          <a:p>
            <a:r>
              <a:rPr lang="en-US" sz="2000" dirty="0"/>
              <a:t>This portion covers the design, development, and testing of the Echo-Track system</a:t>
            </a:r>
          </a:p>
          <a:p>
            <a:pPr>
              <a:lnSpc>
                <a:spcPct val="100000"/>
              </a:lnSpc>
              <a:spcBef>
                <a:spcPts val="30"/>
              </a:spcBef>
            </a:pPr>
            <a:endParaRPr lang="en-US" sz="5400" dirty="0"/>
          </a:p>
          <a:p>
            <a:pPr>
              <a:lnSpc>
                <a:spcPct val="100000"/>
              </a:lnSpc>
              <a:spcBef>
                <a:spcPts val="30"/>
              </a:spcBef>
            </a:pPr>
            <a:endParaRPr lang="en-US" sz="5400" dirty="0"/>
          </a:p>
          <a:p>
            <a:endParaRPr lang="en-US" sz="2400" b="1" dirty="0"/>
          </a:p>
          <a:p>
            <a:endParaRPr lang="en-US" sz="2400" b="1" dirty="0"/>
          </a:p>
          <a:p>
            <a:endParaRPr lang="en-US" sz="2400" b="1" dirty="0"/>
          </a:p>
          <a:p>
            <a:endParaRPr lang="en-US" sz="2400" b="1" dirty="0"/>
          </a:p>
          <a:p>
            <a:pPr marL="342900" indent="-342900">
              <a:buFont typeface="Wingdings" panose="05000000000000000000" pitchFamily="2" charset="2"/>
              <a:buChar char="q"/>
            </a:pPr>
            <a:r>
              <a:rPr lang="en-US" sz="2000" b="1" dirty="0"/>
              <a:t>Pilot Deployment – $35,000</a:t>
            </a:r>
          </a:p>
          <a:p>
            <a:r>
              <a:rPr lang="en-US" sz="2000" dirty="0"/>
              <a:t>This covers real-world testing of the solution in a selected urban area.</a:t>
            </a:r>
          </a:p>
          <a:p>
            <a:pPr>
              <a:lnSpc>
                <a:spcPct val="100000"/>
              </a:lnSpc>
              <a:spcBef>
                <a:spcPts val="30"/>
              </a:spcBef>
            </a:pPr>
            <a:endParaRPr lang="en-US" sz="5400" dirty="0"/>
          </a:p>
          <a:p>
            <a:pPr>
              <a:lnSpc>
                <a:spcPct val="100000"/>
              </a:lnSpc>
              <a:spcBef>
                <a:spcPts val="30"/>
              </a:spcBef>
            </a:pPr>
            <a:endParaRPr lang="en-US" sz="5400" dirty="0"/>
          </a:p>
          <a:p>
            <a:pPr>
              <a:lnSpc>
                <a:spcPct val="100000"/>
              </a:lnSpc>
              <a:spcBef>
                <a:spcPts val="30"/>
              </a:spcBef>
            </a:pPr>
            <a:endParaRPr lang="en-US" sz="5400" dirty="0"/>
          </a:p>
          <a:p>
            <a:pPr>
              <a:lnSpc>
                <a:spcPct val="100000"/>
              </a:lnSpc>
              <a:spcBef>
                <a:spcPts val="30"/>
              </a:spcBef>
            </a:pPr>
            <a:endParaRPr sz="5400" dirty="0"/>
          </a:p>
        </p:txBody>
      </p:sp>
      <p:sp>
        <p:nvSpPr>
          <p:cNvPr id="5" name="object 5"/>
          <p:cNvSpPr txBox="1">
            <a:spLocks noGrp="1"/>
          </p:cNvSpPr>
          <p:nvPr>
            <p:ph type="title"/>
          </p:nvPr>
        </p:nvSpPr>
        <p:spPr>
          <a:xfrm>
            <a:off x="685800" y="217107"/>
            <a:ext cx="5314315" cy="1427509"/>
          </a:xfrm>
          <a:prstGeom prst="rect">
            <a:avLst/>
          </a:prstGeom>
        </p:spPr>
        <p:txBody>
          <a:bodyPr vert="horz" wrap="square" lIns="0" tIns="72583" rIns="0" bIns="0" rtlCol="0">
            <a:spAutoFit/>
          </a:bodyPr>
          <a:lstStyle/>
          <a:p>
            <a:pPr marL="12700">
              <a:lnSpc>
                <a:spcPct val="100000"/>
              </a:lnSpc>
              <a:spcBef>
                <a:spcPts val="110"/>
              </a:spcBef>
            </a:pPr>
            <a:r>
              <a:rPr sz="8800" spc="300" dirty="0">
                <a:latin typeface="Broadway" panose="04040905080B02020502" pitchFamily="82" charset="0"/>
                <a:cs typeface="Calibri"/>
              </a:rPr>
              <a:t>Our</a:t>
            </a:r>
            <a:r>
              <a:rPr spc="-150" dirty="0"/>
              <a:t> </a:t>
            </a:r>
            <a:r>
              <a:rPr sz="8800" spc="300" dirty="0">
                <a:latin typeface="Broadway" panose="04040905080B02020502" pitchFamily="82" charset="0"/>
                <a:cs typeface="Calibri"/>
              </a:rPr>
              <a:t>Ask</a:t>
            </a:r>
          </a:p>
        </p:txBody>
      </p:sp>
      <p:graphicFrame>
        <p:nvGraphicFramePr>
          <p:cNvPr id="6" name="Table 5">
            <a:extLst>
              <a:ext uri="{FF2B5EF4-FFF2-40B4-BE49-F238E27FC236}">
                <a16:creationId xmlns:a16="http://schemas.microsoft.com/office/drawing/2014/main" id="{1A7D58AE-3F82-44FF-85A6-F3242CAB257C}"/>
              </a:ext>
            </a:extLst>
          </p:cNvPr>
          <p:cNvGraphicFramePr>
            <a:graphicFrameLocks noGrp="1"/>
          </p:cNvGraphicFramePr>
          <p:nvPr>
            <p:extLst>
              <p:ext uri="{D42A27DB-BD31-4B8C-83A1-F6EECF244321}">
                <p14:modId xmlns:p14="http://schemas.microsoft.com/office/powerpoint/2010/main" val="856714052"/>
              </p:ext>
            </p:extLst>
          </p:nvPr>
        </p:nvGraphicFramePr>
        <p:xfrm>
          <a:off x="1910714" y="3253936"/>
          <a:ext cx="8839200" cy="2791172"/>
        </p:xfrm>
        <a:graphic>
          <a:graphicData uri="http://schemas.openxmlformats.org/drawingml/2006/table">
            <a:tbl>
              <a:tblPr>
                <a:tableStyleId>{5DA37D80-6434-44D0-A028-1B22A696006F}</a:tableStyleId>
              </a:tblPr>
              <a:tblGrid>
                <a:gridCol w="2946400">
                  <a:extLst>
                    <a:ext uri="{9D8B030D-6E8A-4147-A177-3AD203B41FA5}">
                      <a16:colId xmlns:a16="http://schemas.microsoft.com/office/drawing/2014/main" val="293897970"/>
                    </a:ext>
                  </a:extLst>
                </a:gridCol>
                <a:gridCol w="2946400">
                  <a:extLst>
                    <a:ext uri="{9D8B030D-6E8A-4147-A177-3AD203B41FA5}">
                      <a16:colId xmlns:a16="http://schemas.microsoft.com/office/drawing/2014/main" val="3111975316"/>
                    </a:ext>
                  </a:extLst>
                </a:gridCol>
                <a:gridCol w="2946400">
                  <a:extLst>
                    <a:ext uri="{9D8B030D-6E8A-4147-A177-3AD203B41FA5}">
                      <a16:colId xmlns:a16="http://schemas.microsoft.com/office/drawing/2014/main" val="2837583804"/>
                    </a:ext>
                  </a:extLst>
                </a:gridCol>
              </a:tblGrid>
              <a:tr h="240106">
                <a:tc>
                  <a:txBody>
                    <a:bodyPr/>
                    <a:lstStyle/>
                    <a:p>
                      <a:r>
                        <a:rPr lang="en-US" sz="1200" dirty="0">
                          <a:latin typeface="Tahoma" panose="020B0604030504040204" pitchFamily="34" charset="0"/>
                          <a:ea typeface="Tahoma" panose="020B0604030504040204" pitchFamily="34" charset="0"/>
                          <a:cs typeface="Tahoma" panose="020B0604030504040204" pitchFamily="34" charset="0"/>
                        </a:rPr>
                        <a:t>Item</a:t>
                      </a:r>
                    </a:p>
                  </a:txBody>
                  <a:tcPr marL="75142" marR="75142" marT="37571" marB="37571"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Description</a:t>
                      </a:r>
                    </a:p>
                  </a:txBody>
                  <a:tcPr marL="75142" marR="75142" marT="37571" marB="37571"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Estimated Cost</a:t>
                      </a:r>
                    </a:p>
                  </a:txBody>
                  <a:tcPr marL="75142" marR="75142" marT="37571" marB="37571" anchor="ctr"/>
                </a:tc>
                <a:extLst>
                  <a:ext uri="{0D108BD9-81ED-4DB2-BD59-A6C34878D82A}">
                    <a16:rowId xmlns:a16="http://schemas.microsoft.com/office/drawing/2014/main" val="263186598"/>
                  </a:ext>
                </a:extLst>
              </a:tr>
              <a:tr h="601519">
                <a:tc>
                  <a:txBody>
                    <a:bodyPr/>
                    <a:lstStyle/>
                    <a:p>
                      <a:r>
                        <a:rPr lang="en-US" sz="1200" b="1" dirty="0">
                          <a:latin typeface="Tahoma" panose="020B0604030504040204" pitchFamily="34" charset="0"/>
                          <a:ea typeface="Tahoma" panose="020B0604030504040204" pitchFamily="34" charset="0"/>
                          <a:cs typeface="Tahoma" panose="020B0604030504040204" pitchFamily="34" charset="0"/>
                        </a:rPr>
                        <a:t>Software Development</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marL="75142" marR="75142" marT="37571" marB="37571" anchor="ctr"/>
                </a:tc>
                <a:tc>
                  <a:txBody>
                    <a:bodyPr/>
                    <a:lstStyle/>
                    <a:p>
                      <a:r>
                        <a:rPr lang="en-US" sz="1200" dirty="0">
                          <a:latin typeface="Tahoma" panose="020B0604030504040204" pitchFamily="34" charset="0"/>
                          <a:ea typeface="Tahoma" panose="020B0604030504040204" pitchFamily="34" charset="0"/>
                          <a:cs typeface="Tahoma" panose="020B0604030504040204" pitchFamily="34" charset="0"/>
                        </a:rPr>
                        <a:t>Design and build the waste tracking platform (dashboard, backend system, and API)</a:t>
                      </a:r>
                    </a:p>
                  </a:txBody>
                  <a:tcPr marL="75142" marR="75142" marT="37571" marB="37571"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$18,000</a:t>
                      </a:r>
                    </a:p>
                  </a:txBody>
                  <a:tcPr marL="75142" marR="75142" marT="37571" marB="37571" anchor="ctr"/>
                </a:tc>
                <a:extLst>
                  <a:ext uri="{0D108BD9-81ED-4DB2-BD59-A6C34878D82A}">
                    <a16:rowId xmlns:a16="http://schemas.microsoft.com/office/drawing/2014/main" val="2587891594"/>
                  </a:ext>
                </a:extLst>
              </a:tr>
              <a:tr h="586662">
                <a:tc>
                  <a:txBody>
                    <a:bodyPr/>
                    <a:lstStyle/>
                    <a:p>
                      <a:r>
                        <a:rPr lang="en-US" sz="1200" b="1">
                          <a:latin typeface="Tahoma" panose="020B0604030504040204" pitchFamily="34" charset="0"/>
                          <a:ea typeface="Tahoma" panose="020B0604030504040204" pitchFamily="34" charset="0"/>
                          <a:cs typeface="Tahoma" panose="020B0604030504040204" pitchFamily="34" charset="0"/>
                        </a:rPr>
                        <a:t>Mobile App Development</a:t>
                      </a:r>
                      <a:endParaRPr lang="en-US" sz="1200">
                        <a:latin typeface="Tahoma" panose="020B0604030504040204" pitchFamily="34" charset="0"/>
                        <a:ea typeface="Tahoma" panose="020B0604030504040204" pitchFamily="34" charset="0"/>
                        <a:cs typeface="Tahoma" panose="020B0604030504040204" pitchFamily="34" charset="0"/>
                      </a:endParaRPr>
                    </a:p>
                  </a:txBody>
                  <a:tcPr marL="75142" marR="75142" marT="37571" marB="37571"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Android/iOS app for operators and residents (tracking, alerts, reporting)</a:t>
                      </a:r>
                    </a:p>
                  </a:txBody>
                  <a:tcPr marL="75142" marR="75142" marT="37571" marB="37571"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$10,000</a:t>
                      </a:r>
                    </a:p>
                  </a:txBody>
                  <a:tcPr marL="75142" marR="75142" marT="37571" marB="37571" anchor="ctr"/>
                </a:tc>
                <a:extLst>
                  <a:ext uri="{0D108BD9-81ED-4DB2-BD59-A6C34878D82A}">
                    <a16:rowId xmlns:a16="http://schemas.microsoft.com/office/drawing/2014/main" val="542269046"/>
                  </a:ext>
                </a:extLst>
              </a:tr>
              <a:tr h="420813">
                <a:tc>
                  <a:txBody>
                    <a:bodyPr/>
                    <a:lstStyle/>
                    <a:p>
                      <a:r>
                        <a:rPr lang="en-US" sz="1200" b="1">
                          <a:latin typeface="Tahoma" panose="020B0604030504040204" pitchFamily="34" charset="0"/>
                          <a:ea typeface="Tahoma" panose="020B0604030504040204" pitchFamily="34" charset="0"/>
                          <a:cs typeface="Tahoma" panose="020B0604030504040204" pitchFamily="34" charset="0"/>
                        </a:rPr>
                        <a:t>IoT Device Integration</a:t>
                      </a:r>
                      <a:endParaRPr lang="en-US" sz="1200">
                        <a:latin typeface="Tahoma" panose="020B0604030504040204" pitchFamily="34" charset="0"/>
                        <a:ea typeface="Tahoma" panose="020B0604030504040204" pitchFamily="34" charset="0"/>
                        <a:cs typeface="Tahoma" panose="020B0604030504040204" pitchFamily="34" charset="0"/>
                      </a:endParaRPr>
                    </a:p>
                  </a:txBody>
                  <a:tcPr marL="75142" marR="75142" marT="37571" marB="37571" anchor="ctr"/>
                </a:tc>
                <a:tc>
                  <a:txBody>
                    <a:bodyPr/>
                    <a:lstStyle/>
                    <a:p>
                      <a:r>
                        <a:rPr lang="en-US" sz="1200" dirty="0">
                          <a:latin typeface="Tahoma" panose="020B0604030504040204" pitchFamily="34" charset="0"/>
                          <a:ea typeface="Tahoma" panose="020B0604030504040204" pitchFamily="34" charset="0"/>
                          <a:cs typeface="Tahoma" panose="020B0604030504040204" pitchFamily="34" charset="0"/>
                        </a:rPr>
                        <a:t>Integrate smart sensors for waste bins and collection vehicles</a:t>
                      </a:r>
                    </a:p>
                  </a:txBody>
                  <a:tcPr marL="75142" marR="75142" marT="37571" marB="37571"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$7,000</a:t>
                      </a:r>
                    </a:p>
                  </a:txBody>
                  <a:tcPr marL="75142" marR="75142" marT="37571" marB="37571" anchor="ctr"/>
                </a:tc>
                <a:extLst>
                  <a:ext uri="{0D108BD9-81ED-4DB2-BD59-A6C34878D82A}">
                    <a16:rowId xmlns:a16="http://schemas.microsoft.com/office/drawing/2014/main" val="3763264417"/>
                  </a:ext>
                </a:extLst>
              </a:tr>
              <a:tr h="420813">
                <a:tc>
                  <a:txBody>
                    <a:bodyPr/>
                    <a:lstStyle/>
                    <a:p>
                      <a:r>
                        <a:rPr lang="en-US" sz="1200" b="1">
                          <a:latin typeface="Tahoma" panose="020B0604030504040204" pitchFamily="34" charset="0"/>
                          <a:ea typeface="Tahoma" panose="020B0604030504040204" pitchFamily="34" charset="0"/>
                          <a:cs typeface="Tahoma" panose="020B0604030504040204" pitchFamily="34" charset="0"/>
                        </a:rPr>
                        <a:t>System Testing &amp; QA</a:t>
                      </a:r>
                      <a:endParaRPr lang="en-US" sz="1200">
                        <a:latin typeface="Tahoma" panose="020B0604030504040204" pitchFamily="34" charset="0"/>
                        <a:ea typeface="Tahoma" panose="020B0604030504040204" pitchFamily="34" charset="0"/>
                        <a:cs typeface="Tahoma" panose="020B0604030504040204" pitchFamily="34" charset="0"/>
                      </a:endParaRPr>
                    </a:p>
                  </a:txBody>
                  <a:tcPr marL="75142" marR="75142" marT="37571" marB="37571"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Ensure platform functionality, security, and reliability</a:t>
                      </a:r>
                    </a:p>
                  </a:txBody>
                  <a:tcPr marL="75142" marR="75142" marT="37571" marB="37571"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$3,000</a:t>
                      </a:r>
                    </a:p>
                  </a:txBody>
                  <a:tcPr marL="75142" marR="75142" marT="37571" marB="37571" anchor="ctr"/>
                </a:tc>
                <a:extLst>
                  <a:ext uri="{0D108BD9-81ED-4DB2-BD59-A6C34878D82A}">
                    <a16:rowId xmlns:a16="http://schemas.microsoft.com/office/drawing/2014/main" val="1737868045"/>
                  </a:ext>
                </a:extLst>
              </a:tr>
              <a:tr h="420813">
                <a:tc>
                  <a:txBody>
                    <a:bodyPr/>
                    <a:lstStyle/>
                    <a:p>
                      <a:r>
                        <a:rPr lang="en-US" sz="1200" b="1" dirty="0">
                          <a:latin typeface="Tahoma" panose="020B0604030504040204" pitchFamily="34" charset="0"/>
                          <a:ea typeface="Tahoma" panose="020B0604030504040204" pitchFamily="34" charset="0"/>
                          <a:cs typeface="Tahoma" panose="020B0604030504040204" pitchFamily="34" charset="0"/>
                        </a:rPr>
                        <a:t>Cloud Hosting &amp; Data Storage</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marL="75142" marR="75142" marT="37571" marB="37571" anchor="ctr"/>
                </a:tc>
                <a:tc>
                  <a:txBody>
                    <a:bodyPr/>
                    <a:lstStyle/>
                    <a:p>
                      <a:r>
                        <a:rPr lang="en-US" sz="1200" dirty="0">
                          <a:latin typeface="Tahoma" panose="020B0604030504040204" pitchFamily="34" charset="0"/>
                          <a:ea typeface="Tahoma" panose="020B0604030504040204" pitchFamily="34" charset="0"/>
                          <a:cs typeface="Tahoma" panose="020B0604030504040204" pitchFamily="34" charset="0"/>
                        </a:rPr>
                        <a:t>Server setup and data infrastructure (first-year cost)</a:t>
                      </a:r>
                    </a:p>
                  </a:txBody>
                  <a:tcPr marL="75142" marR="75142" marT="37571" marB="37571" anchor="ctr"/>
                </a:tc>
                <a:tc>
                  <a:txBody>
                    <a:bodyPr/>
                    <a:lstStyle/>
                    <a:p>
                      <a:r>
                        <a:rPr lang="en-US" sz="1200" dirty="0">
                          <a:latin typeface="Tahoma" panose="020B0604030504040204" pitchFamily="34" charset="0"/>
                          <a:ea typeface="Tahoma" panose="020B0604030504040204" pitchFamily="34" charset="0"/>
                          <a:cs typeface="Tahoma" panose="020B0604030504040204" pitchFamily="34" charset="0"/>
                        </a:rPr>
                        <a:t>$2,000</a:t>
                      </a:r>
                    </a:p>
                  </a:txBody>
                  <a:tcPr marL="75142" marR="75142" marT="37571" marB="37571" anchor="ctr"/>
                </a:tc>
                <a:extLst>
                  <a:ext uri="{0D108BD9-81ED-4DB2-BD59-A6C34878D82A}">
                    <a16:rowId xmlns:a16="http://schemas.microsoft.com/office/drawing/2014/main" val="377878114"/>
                  </a:ext>
                </a:extLst>
              </a:tr>
            </a:tbl>
          </a:graphicData>
        </a:graphic>
      </p:graphicFrame>
      <p:graphicFrame>
        <p:nvGraphicFramePr>
          <p:cNvPr id="7" name="Table 6">
            <a:extLst>
              <a:ext uri="{FF2B5EF4-FFF2-40B4-BE49-F238E27FC236}">
                <a16:creationId xmlns:a16="http://schemas.microsoft.com/office/drawing/2014/main" id="{9064BF46-590A-4BDE-80EB-EE5127BD5C38}"/>
              </a:ext>
            </a:extLst>
          </p:cNvPr>
          <p:cNvGraphicFramePr>
            <a:graphicFrameLocks noGrp="1"/>
          </p:cNvGraphicFramePr>
          <p:nvPr>
            <p:extLst>
              <p:ext uri="{D42A27DB-BD31-4B8C-83A1-F6EECF244321}">
                <p14:modId xmlns:p14="http://schemas.microsoft.com/office/powerpoint/2010/main" val="3943938279"/>
              </p:ext>
            </p:extLst>
          </p:nvPr>
        </p:nvGraphicFramePr>
        <p:xfrm>
          <a:off x="1910714" y="6849294"/>
          <a:ext cx="8839200" cy="3018605"/>
        </p:xfrm>
        <a:graphic>
          <a:graphicData uri="http://schemas.openxmlformats.org/drawingml/2006/table">
            <a:tbl>
              <a:tblPr>
                <a:tableStyleId>{5DA37D80-6434-44D0-A028-1B22A696006F}</a:tableStyleId>
              </a:tblPr>
              <a:tblGrid>
                <a:gridCol w="2946400">
                  <a:extLst>
                    <a:ext uri="{9D8B030D-6E8A-4147-A177-3AD203B41FA5}">
                      <a16:colId xmlns:a16="http://schemas.microsoft.com/office/drawing/2014/main" val="2882303416"/>
                    </a:ext>
                  </a:extLst>
                </a:gridCol>
                <a:gridCol w="2946400">
                  <a:extLst>
                    <a:ext uri="{9D8B030D-6E8A-4147-A177-3AD203B41FA5}">
                      <a16:colId xmlns:a16="http://schemas.microsoft.com/office/drawing/2014/main" val="3992368509"/>
                    </a:ext>
                  </a:extLst>
                </a:gridCol>
                <a:gridCol w="2946400">
                  <a:extLst>
                    <a:ext uri="{9D8B030D-6E8A-4147-A177-3AD203B41FA5}">
                      <a16:colId xmlns:a16="http://schemas.microsoft.com/office/drawing/2014/main" val="489750127"/>
                    </a:ext>
                  </a:extLst>
                </a:gridCol>
              </a:tblGrid>
              <a:tr h="265649">
                <a:tc>
                  <a:txBody>
                    <a:bodyPr/>
                    <a:lstStyle/>
                    <a:p>
                      <a:r>
                        <a:rPr lang="en-US" sz="1200">
                          <a:latin typeface="Tahoma" panose="020B0604030504040204" pitchFamily="34" charset="0"/>
                          <a:ea typeface="Tahoma" panose="020B0604030504040204" pitchFamily="34" charset="0"/>
                          <a:cs typeface="Tahoma" panose="020B0604030504040204" pitchFamily="34" charset="0"/>
                        </a:rPr>
                        <a:t>Item</a:t>
                      </a:r>
                    </a:p>
                  </a:txBody>
                  <a:tcPr marL="68608" marR="68608" marT="34304" marB="34304" anchor="ctr"/>
                </a:tc>
                <a:tc>
                  <a:txBody>
                    <a:bodyPr/>
                    <a:lstStyle/>
                    <a:p>
                      <a:r>
                        <a:rPr lang="en-US" sz="1200" dirty="0">
                          <a:latin typeface="Tahoma" panose="020B0604030504040204" pitchFamily="34" charset="0"/>
                          <a:ea typeface="Tahoma" panose="020B0604030504040204" pitchFamily="34" charset="0"/>
                          <a:cs typeface="Tahoma" panose="020B0604030504040204" pitchFamily="34" charset="0"/>
                        </a:rPr>
                        <a:t>Description</a:t>
                      </a: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Estimated Cost</a:t>
                      </a:r>
                    </a:p>
                  </a:txBody>
                  <a:tcPr marL="68608" marR="68608" marT="34304" marB="34304" anchor="ctr"/>
                </a:tc>
                <a:extLst>
                  <a:ext uri="{0D108BD9-81ED-4DB2-BD59-A6C34878D82A}">
                    <a16:rowId xmlns:a16="http://schemas.microsoft.com/office/drawing/2014/main" val="57973316"/>
                  </a:ext>
                </a:extLst>
              </a:tr>
              <a:tr h="458826">
                <a:tc>
                  <a:txBody>
                    <a:bodyPr/>
                    <a:lstStyle/>
                    <a:p>
                      <a:r>
                        <a:rPr lang="en-US" sz="1200" b="1">
                          <a:latin typeface="Tahoma" panose="020B0604030504040204" pitchFamily="34" charset="0"/>
                          <a:ea typeface="Tahoma" panose="020B0604030504040204" pitchFamily="34" charset="0"/>
                          <a:cs typeface="Tahoma" panose="020B0604030504040204" pitchFamily="34" charset="0"/>
                        </a:rPr>
                        <a:t>Sensor Hardware &amp; Installation</a:t>
                      </a:r>
                      <a:endParaRPr lang="en-US" sz="1200">
                        <a:latin typeface="Tahoma" panose="020B0604030504040204" pitchFamily="34" charset="0"/>
                        <a:ea typeface="Tahoma" panose="020B0604030504040204" pitchFamily="34" charset="0"/>
                        <a:cs typeface="Tahoma" panose="020B0604030504040204" pitchFamily="34" charset="0"/>
                      </a:endParaRP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GPS trackers and waste bin sensors for 50+ units</a:t>
                      </a: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$12,000</a:t>
                      </a:r>
                    </a:p>
                  </a:txBody>
                  <a:tcPr marL="68608" marR="68608" marT="34304" marB="34304" anchor="ctr"/>
                </a:tc>
                <a:extLst>
                  <a:ext uri="{0D108BD9-81ED-4DB2-BD59-A6C34878D82A}">
                    <a16:rowId xmlns:a16="http://schemas.microsoft.com/office/drawing/2014/main" val="1206793598"/>
                  </a:ext>
                </a:extLst>
              </a:tr>
              <a:tr h="458826">
                <a:tc>
                  <a:txBody>
                    <a:bodyPr/>
                    <a:lstStyle/>
                    <a:p>
                      <a:r>
                        <a:rPr lang="en-US" sz="1200" b="1">
                          <a:latin typeface="Tahoma" panose="020B0604030504040204" pitchFamily="34" charset="0"/>
                          <a:ea typeface="Tahoma" panose="020B0604030504040204" pitchFamily="34" charset="0"/>
                          <a:cs typeface="Tahoma" panose="020B0604030504040204" pitchFamily="34" charset="0"/>
                        </a:rPr>
                        <a:t>Vehicle Integration &amp; Upgrades</a:t>
                      </a:r>
                      <a:endParaRPr lang="en-US" sz="1200">
                        <a:latin typeface="Tahoma" panose="020B0604030504040204" pitchFamily="34" charset="0"/>
                        <a:ea typeface="Tahoma" panose="020B0604030504040204" pitchFamily="34" charset="0"/>
                        <a:cs typeface="Tahoma" panose="020B0604030504040204" pitchFamily="34" charset="0"/>
                      </a:endParaRPr>
                    </a:p>
                  </a:txBody>
                  <a:tcPr marL="68608" marR="68608" marT="34304" marB="34304" anchor="ctr"/>
                </a:tc>
                <a:tc>
                  <a:txBody>
                    <a:bodyPr/>
                    <a:lstStyle/>
                    <a:p>
                      <a:r>
                        <a:rPr lang="en-US" sz="1200" dirty="0">
                          <a:latin typeface="Tahoma" panose="020B0604030504040204" pitchFamily="34" charset="0"/>
                          <a:ea typeface="Tahoma" panose="020B0604030504040204" pitchFamily="34" charset="0"/>
                          <a:cs typeface="Tahoma" panose="020B0604030504040204" pitchFamily="34" charset="0"/>
                        </a:rPr>
                        <a:t>Equip 5-10 waste collection trucks with tracking systems</a:t>
                      </a: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$6,000</a:t>
                      </a:r>
                    </a:p>
                  </a:txBody>
                  <a:tcPr marL="68608" marR="68608" marT="34304" marB="34304" anchor="ctr"/>
                </a:tc>
                <a:extLst>
                  <a:ext uri="{0D108BD9-81ED-4DB2-BD59-A6C34878D82A}">
                    <a16:rowId xmlns:a16="http://schemas.microsoft.com/office/drawing/2014/main" val="2042292985"/>
                  </a:ext>
                </a:extLst>
              </a:tr>
              <a:tr h="458826">
                <a:tc>
                  <a:txBody>
                    <a:bodyPr/>
                    <a:lstStyle/>
                    <a:p>
                      <a:r>
                        <a:rPr lang="en-US" sz="1200" b="1">
                          <a:latin typeface="Tahoma" panose="020B0604030504040204" pitchFamily="34" charset="0"/>
                          <a:ea typeface="Tahoma" panose="020B0604030504040204" pitchFamily="34" charset="0"/>
                          <a:cs typeface="Tahoma" panose="020B0604030504040204" pitchFamily="34" charset="0"/>
                        </a:rPr>
                        <a:t>Personnel &amp; Training</a:t>
                      </a:r>
                      <a:endParaRPr lang="en-US" sz="1200">
                        <a:latin typeface="Tahoma" panose="020B0604030504040204" pitchFamily="34" charset="0"/>
                        <a:ea typeface="Tahoma" panose="020B0604030504040204" pitchFamily="34" charset="0"/>
                        <a:cs typeface="Tahoma" panose="020B0604030504040204" pitchFamily="34" charset="0"/>
                      </a:endParaRP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Train municipal staff and waste operators on system use</a:t>
                      </a: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$5,000</a:t>
                      </a:r>
                    </a:p>
                  </a:txBody>
                  <a:tcPr marL="68608" marR="68608" marT="34304" marB="34304" anchor="ctr"/>
                </a:tc>
                <a:extLst>
                  <a:ext uri="{0D108BD9-81ED-4DB2-BD59-A6C34878D82A}">
                    <a16:rowId xmlns:a16="http://schemas.microsoft.com/office/drawing/2014/main" val="3846287757"/>
                  </a:ext>
                </a:extLst>
              </a:tr>
              <a:tr h="458826">
                <a:tc>
                  <a:txBody>
                    <a:bodyPr/>
                    <a:lstStyle/>
                    <a:p>
                      <a:r>
                        <a:rPr lang="en-US" sz="1200" b="1">
                          <a:latin typeface="Tahoma" panose="020B0604030504040204" pitchFamily="34" charset="0"/>
                          <a:ea typeface="Tahoma" panose="020B0604030504040204" pitchFamily="34" charset="0"/>
                          <a:cs typeface="Tahoma" panose="020B0604030504040204" pitchFamily="34" charset="0"/>
                        </a:rPr>
                        <a:t>Marketing &amp; Community Awareness</a:t>
                      </a:r>
                      <a:endParaRPr lang="en-US" sz="1200">
                        <a:latin typeface="Tahoma" panose="020B0604030504040204" pitchFamily="34" charset="0"/>
                        <a:ea typeface="Tahoma" panose="020B0604030504040204" pitchFamily="34" charset="0"/>
                        <a:cs typeface="Tahoma" panose="020B0604030504040204" pitchFamily="34" charset="0"/>
                      </a:endParaRP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Materials, campaigns, and workshops to onboard households</a:t>
                      </a: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$4,000</a:t>
                      </a:r>
                    </a:p>
                  </a:txBody>
                  <a:tcPr marL="68608" marR="68608" marT="34304" marB="34304" anchor="ctr"/>
                </a:tc>
                <a:extLst>
                  <a:ext uri="{0D108BD9-81ED-4DB2-BD59-A6C34878D82A}">
                    <a16:rowId xmlns:a16="http://schemas.microsoft.com/office/drawing/2014/main" val="1446780643"/>
                  </a:ext>
                </a:extLst>
              </a:tr>
              <a:tr h="458826">
                <a:tc>
                  <a:txBody>
                    <a:bodyPr/>
                    <a:lstStyle/>
                    <a:p>
                      <a:r>
                        <a:rPr lang="en-US" sz="1200" b="1">
                          <a:latin typeface="Tahoma" panose="020B0604030504040204" pitchFamily="34" charset="0"/>
                          <a:ea typeface="Tahoma" panose="020B0604030504040204" pitchFamily="34" charset="0"/>
                          <a:cs typeface="Tahoma" panose="020B0604030504040204" pitchFamily="34" charset="0"/>
                        </a:rPr>
                        <a:t>Monitoring &amp; Evaluation</a:t>
                      </a:r>
                      <a:endParaRPr lang="en-US" sz="1200">
                        <a:latin typeface="Tahoma" panose="020B0604030504040204" pitchFamily="34" charset="0"/>
                        <a:ea typeface="Tahoma" panose="020B0604030504040204" pitchFamily="34" charset="0"/>
                        <a:cs typeface="Tahoma" panose="020B0604030504040204" pitchFamily="34" charset="0"/>
                      </a:endParaRP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Field assessment, data collection, and reporting</a:t>
                      </a:r>
                    </a:p>
                  </a:txBody>
                  <a:tcPr marL="68608" marR="68608" marT="34304" marB="34304" anchor="ctr"/>
                </a:tc>
                <a:tc>
                  <a:txBody>
                    <a:bodyPr/>
                    <a:lstStyle/>
                    <a:p>
                      <a:r>
                        <a:rPr lang="en-US" sz="1200">
                          <a:latin typeface="Tahoma" panose="020B0604030504040204" pitchFamily="34" charset="0"/>
                          <a:ea typeface="Tahoma" panose="020B0604030504040204" pitchFamily="34" charset="0"/>
                          <a:cs typeface="Tahoma" panose="020B0604030504040204" pitchFamily="34" charset="0"/>
                        </a:rPr>
                        <a:t>$4,000</a:t>
                      </a:r>
                    </a:p>
                  </a:txBody>
                  <a:tcPr marL="68608" marR="68608" marT="34304" marB="34304" anchor="ctr"/>
                </a:tc>
                <a:extLst>
                  <a:ext uri="{0D108BD9-81ED-4DB2-BD59-A6C34878D82A}">
                    <a16:rowId xmlns:a16="http://schemas.microsoft.com/office/drawing/2014/main" val="4243270736"/>
                  </a:ext>
                </a:extLst>
              </a:tr>
              <a:tr h="458826">
                <a:tc>
                  <a:txBody>
                    <a:bodyPr/>
                    <a:lstStyle/>
                    <a:p>
                      <a:r>
                        <a:rPr lang="en-US" sz="1200" b="1" dirty="0">
                          <a:latin typeface="Tahoma" panose="020B0604030504040204" pitchFamily="34" charset="0"/>
                          <a:ea typeface="Tahoma" panose="020B0604030504040204" pitchFamily="34" charset="0"/>
                          <a:cs typeface="Tahoma" panose="020B0604030504040204" pitchFamily="34" charset="0"/>
                        </a:rPr>
                        <a:t>Contingency (10%)</a:t>
                      </a:r>
                      <a:endParaRPr lang="en-US" sz="1200" dirty="0">
                        <a:latin typeface="Tahoma" panose="020B0604030504040204" pitchFamily="34" charset="0"/>
                        <a:ea typeface="Tahoma" panose="020B0604030504040204" pitchFamily="34" charset="0"/>
                        <a:cs typeface="Tahoma" panose="020B0604030504040204" pitchFamily="34" charset="0"/>
                      </a:endParaRPr>
                    </a:p>
                  </a:txBody>
                  <a:tcPr marL="68608" marR="68608" marT="34304" marB="34304" anchor="ctr"/>
                </a:tc>
                <a:tc>
                  <a:txBody>
                    <a:bodyPr/>
                    <a:lstStyle/>
                    <a:p>
                      <a:r>
                        <a:rPr lang="en-US" sz="1200" dirty="0">
                          <a:latin typeface="Tahoma" panose="020B0604030504040204" pitchFamily="34" charset="0"/>
                          <a:ea typeface="Tahoma" panose="020B0604030504040204" pitchFamily="34" charset="0"/>
                          <a:cs typeface="Tahoma" panose="020B0604030504040204" pitchFamily="34" charset="0"/>
                        </a:rPr>
                        <a:t>Unexpected operational or technical costs</a:t>
                      </a:r>
                    </a:p>
                  </a:txBody>
                  <a:tcPr marL="68608" marR="68608" marT="34304" marB="34304" anchor="ctr"/>
                </a:tc>
                <a:tc>
                  <a:txBody>
                    <a:bodyPr/>
                    <a:lstStyle/>
                    <a:p>
                      <a:r>
                        <a:rPr lang="en-US" sz="1200" dirty="0">
                          <a:latin typeface="Tahoma" panose="020B0604030504040204" pitchFamily="34" charset="0"/>
                          <a:ea typeface="Tahoma" panose="020B0604030504040204" pitchFamily="34" charset="0"/>
                          <a:cs typeface="Tahoma" panose="020B0604030504040204" pitchFamily="34" charset="0"/>
                        </a:rPr>
                        <a:t>$4,000</a:t>
                      </a:r>
                    </a:p>
                  </a:txBody>
                  <a:tcPr marL="68608" marR="68608" marT="34304" marB="34304" anchor="ctr"/>
                </a:tc>
                <a:extLst>
                  <a:ext uri="{0D108BD9-81ED-4DB2-BD59-A6C34878D82A}">
                    <a16:rowId xmlns:a16="http://schemas.microsoft.com/office/drawing/2014/main" val="3612677989"/>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3813" y="850303"/>
            <a:ext cx="10950547" cy="1366400"/>
          </a:xfrm>
          <a:prstGeom prst="rect">
            <a:avLst/>
          </a:prstGeom>
        </p:spPr>
        <p:txBody>
          <a:bodyPr vert="horz" wrap="square" lIns="0" tIns="12065" rIns="0" bIns="0" rtlCol="0">
            <a:spAutoFit/>
          </a:bodyPr>
          <a:lstStyle/>
          <a:p>
            <a:pPr marL="12700">
              <a:lnSpc>
                <a:spcPct val="100000"/>
              </a:lnSpc>
              <a:spcBef>
                <a:spcPts val="95"/>
              </a:spcBef>
            </a:pPr>
            <a:r>
              <a:rPr sz="8800" spc="300" dirty="0">
                <a:latin typeface="Broadway" panose="04040905080B02020502" pitchFamily="82" charset="0"/>
                <a:cs typeface="Calibri"/>
              </a:rPr>
              <a:t>Team</a:t>
            </a:r>
            <a:r>
              <a:rPr sz="7700" spc="-605" dirty="0">
                <a:latin typeface="Trebuchet MS"/>
                <a:cs typeface="Trebuchet MS"/>
              </a:rPr>
              <a:t> </a:t>
            </a:r>
            <a:r>
              <a:rPr sz="8800" spc="300" dirty="0">
                <a:latin typeface="Broadway" panose="04040905080B02020502" pitchFamily="82" charset="0"/>
                <a:cs typeface="Calibri"/>
              </a:rPr>
              <a:t>Members</a:t>
            </a:r>
          </a:p>
        </p:txBody>
      </p:sp>
      <p:sp>
        <p:nvSpPr>
          <p:cNvPr id="8" name="object 8"/>
          <p:cNvSpPr txBox="1"/>
          <p:nvPr/>
        </p:nvSpPr>
        <p:spPr>
          <a:xfrm>
            <a:off x="4077501" y="8242117"/>
            <a:ext cx="2601284" cy="451406"/>
          </a:xfrm>
          <a:prstGeom prst="rect">
            <a:avLst/>
          </a:prstGeom>
        </p:spPr>
        <p:txBody>
          <a:bodyPr vert="horz" wrap="square" lIns="0" tIns="12700" rIns="0" bIns="0" rtlCol="0">
            <a:spAutoFit/>
          </a:bodyPr>
          <a:lstStyle/>
          <a:p>
            <a:pPr marL="12700">
              <a:lnSpc>
                <a:spcPct val="100000"/>
              </a:lnSpc>
              <a:spcBef>
                <a:spcPts val="100"/>
              </a:spcBef>
            </a:pPr>
            <a:r>
              <a:rPr lang="en-US" sz="2850" b="1" spc="65" dirty="0">
                <a:solidFill>
                  <a:srgbClr val="8F113D"/>
                </a:solidFill>
                <a:latin typeface="Trebuchet MS"/>
                <a:cs typeface="Trebuchet MS"/>
              </a:rPr>
              <a:t>LUTFIA MOSI</a:t>
            </a:r>
            <a:endParaRPr sz="2850" dirty="0">
              <a:latin typeface="Trebuchet MS"/>
              <a:cs typeface="Trebuchet MS"/>
            </a:endParaRPr>
          </a:p>
        </p:txBody>
      </p:sp>
      <p:sp>
        <p:nvSpPr>
          <p:cNvPr id="9" name="object 9"/>
          <p:cNvSpPr txBox="1"/>
          <p:nvPr/>
        </p:nvSpPr>
        <p:spPr>
          <a:xfrm>
            <a:off x="3992444" y="8882744"/>
            <a:ext cx="3475155" cy="407162"/>
          </a:xfrm>
          <a:prstGeom prst="rect">
            <a:avLst/>
          </a:prstGeom>
        </p:spPr>
        <p:txBody>
          <a:bodyPr vert="horz" wrap="square" lIns="0" tIns="14604" rIns="0" bIns="0" rtlCol="0">
            <a:spAutoFit/>
          </a:bodyPr>
          <a:lstStyle/>
          <a:p>
            <a:pPr marL="12700">
              <a:lnSpc>
                <a:spcPct val="100000"/>
              </a:lnSpc>
              <a:spcBef>
                <a:spcPts val="114"/>
              </a:spcBef>
            </a:pPr>
            <a:r>
              <a:rPr lang="en-US" sz="2550" spc="65" dirty="0">
                <a:solidFill>
                  <a:srgbClr val="8F113D"/>
                </a:solidFill>
                <a:latin typeface="Tahoma"/>
                <a:cs typeface="Tahoma"/>
              </a:rPr>
              <a:t>Ops Lead&amp; Developer</a:t>
            </a:r>
            <a:endParaRPr sz="2550" spc="65" dirty="0">
              <a:solidFill>
                <a:srgbClr val="8F113D"/>
              </a:solidFill>
              <a:latin typeface="Tahoma"/>
              <a:cs typeface="Tahoma"/>
            </a:endParaRPr>
          </a:p>
        </p:txBody>
      </p:sp>
      <p:sp>
        <p:nvSpPr>
          <p:cNvPr id="10" name="object 10"/>
          <p:cNvSpPr txBox="1"/>
          <p:nvPr/>
        </p:nvSpPr>
        <p:spPr>
          <a:xfrm>
            <a:off x="10168168" y="8242117"/>
            <a:ext cx="2601284" cy="451406"/>
          </a:xfrm>
          <a:prstGeom prst="rect">
            <a:avLst/>
          </a:prstGeom>
        </p:spPr>
        <p:txBody>
          <a:bodyPr vert="horz" wrap="square" lIns="0" tIns="12700" rIns="0" bIns="0" rtlCol="0">
            <a:spAutoFit/>
          </a:bodyPr>
          <a:lstStyle/>
          <a:p>
            <a:pPr marL="12700">
              <a:lnSpc>
                <a:spcPct val="100000"/>
              </a:lnSpc>
              <a:spcBef>
                <a:spcPts val="100"/>
              </a:spcBef>
            </a:pPr>
            <a:r>
              <a:rPr lang="en-US" sz="2850" b="1" spc="65" dirty="0">
                <a:solidFill>
                  <a:srgbClr val="8F113D"/>
                </a:solidFill>
                <a:latin typeface="Trebuchet MS"/>
                <a:cs typeface="Trebuchet MS"/>
              </a:rPr>
              <a:t>OBADIA SAMA</a:t>
            </a:r>
            <a:endParaRPr sz="2850" dirty="0">
              <a:latin typeface="Trebuchet MS"/>
              <a:cs typeface="Trebuchet MS"/>
            </a:endParaRPr>
          </a:p>
        </p:txBody>
      </p:sp>
      <p:sp>
        <p:nvSpPr>
          <p:cNvPr id="11" name="object 11"/>
          <p:cNvSpPr txBox="1"/>
          <p:nvPr/>
        </p:nvSpPr>
        <p:spPr>
          <a:xfrm>
            <a:off x="9829800" y="8882744"/>
            <a:ext cx="5715000" cy="407162"/>
          </a:xfrm>
          <a:prstGeom prst="rect">
            <a:avLst/>
          </a:prstGeom>
        </p:spPr>
        <p:txBody>
          <a:bodyPr vert="horz" wrap="square" lIns="0" tIns="14604" rIns="0" bIns="0" rtlCol="0">
            <a:spAutoFit/>
          </a:bodyPr>
          <a:lstStyle/>
          <a:p>
            <a:pPr marL="12700">
              <a:lnSpc>
                <a:spcPct val="100000"/>
              </a:lnSpc>
              <a:spcBef>
                <a:spcPts val="114"/>
              </a:spcBef>
            </a:pPr>
            <a:r>
              <a:rPr lang="en-US" sz="2550" spc="85" dirty="0">
                <a:solidFill>
                  <a:srgbClr val="8F113D"/>
                </a:solidFill>
                <a:latin typeface="Tahoma"/>
                <a:cs typeface="Tahoma"/>
              </a:rPr>
              <a:t>Community Liaison &amp; Data Scientist</a:t>
            </a:r>
            <a:endParaRPr sz="2550" dirty="0">
              <a:latin typeface="Tahoma"/>
              <a:cs typeface="Tahoma"/>
            </a:endParaRPr>
          </a:p>
        </p:txBody>
      </p:sp>
      <p:grpSp>
        <p:nvGrpSpPr>
          <p:cNvPr id="16" name="object 16"/>
          <p:cNvGrpSpPr/>
          <p:nvPr/>
        </p:nvGrpSpPr>
        <p:grpSpPr>
          <a:xfrm>
            <a:off x="0" y="0"/>
            <a:ext cx="1905000" cy="10287000"/>
            <a:chOff x="0" y="0"/>
            <a:chExt cx="1905000" cy="10287000"/>
          </a:xfrm>
        </p:grpSpPr>
        <p:sp>
          <p:nvSpPr>
            <p:cNvPr id="17" name="object 17"/>
            <p:cNvSpPr/>
            <p:nvPr/>
          </p:nvSpPr>
          <p:spPr>
            <a:xfrm>
              <a:off x="0" y="0"/>
              <a:ext cx="1905000" cy="10287000"/>
            </a:xfrm>
            <a:custGeom>
              <a:avLst/>
              <a:gdLst/>
              <a:ahLst/>
              <a:cxnLst/>
              <a:rect l="l" t="t" r="r" b="b"/>
              <a:pathLst>
                <a:path w="1905000" h="10287000">
                  <a:moveTo>
                    <a:pt x="1904999" y="10286999"/>
                  </a:moveTo>
                  <a:lnTo>
                    <a:pt x="0" y="10286999"/>
                  </a:lnTo>
                  <a:lnTo>
                    <a:pt x="0" y="0"/>
                  </a:lnTo>
                  <a:lnTo>
                    <a:pt x="1904999" y="0"/>
                  </a:lnTo>
                  <a:lnTo>
                    <a:pt x="1904999" y="10286999"/>
                  </a:lnTo>
                  <a:close/>
                </a:path>
              </a:pathLst>
            </a:custGeom>
            <a:solidFill>
              <a:srgbClr val="8F113D"/>
            </a:solidFill>
          </p:spPr>
          <p:txBody>
            <a:bodyPr wrap="square" lIns="0" tIns="0" rIns="0" bIns="0" rtlCol="0"/>
            <a:lstStyle/>
            <a:p>
              <a:endParaRPr/>
            </a:p>
          </p:txBody>
        </p:sp>
        <p:sp>
          <p:nvSpPr>
            <p:cNvPr id="18" name="object 18"/>
            <p:cNvSpPr/>
            <p:nvPr/>
          </p:nvSpPr>
          <p:spPr>
            <a:xfrm>
              <a:off x="0" y="11"/>
              <a:ext cx="1898650" cy="10287000"/>
            </a:xfrm>
            <a:custGeom>
              <a:avLst/>
              <a:gdLst/>
              <a:ahLst/>
              <a:cxnLst/>
              <a:rect l="l" t="t" r="r" b="b"/>
              <a:pathLst>
                <a:path w="1898650" h="10287000">
                  <a:moveTo>
                    <a:pt x="1898154" y="0"/>
                  </a:moveTo>
                  <a:lnTo>
                    <a:pt x="1894954" y="0"/>
                  </a:lnTo>
                  <a:lnTo>
                    <a:pt x="1894954" y="865327"/>
                  </a:lnTo>
                  <a:lnTo>
                    <a:pt x="1894954" y="879830"/>
                  </a:lnTo>
                  <a:lnTo>
                    <a:pt x="1894954" y="9408096"/>
                  </a:lnTo>
                  <a:lnTo>
                    <a:pt x="960285" y="9408096"/>
                  </a:lnTo>
                  <a:lnTo>
                    <a:pt x="960285" y="8473427"/>
                  </a:lnTo>
                  <a:lnTo>
                    <a:pt x="1894954" y="8473427"/>
                  </a:lnTo>
                  <a:lnTo>
                    <a:pt x="1894954" y="8458924"/>
                  </a:lnTo>
                  <a:lnTo>
                    <a:pt x="960285" y="8458924"/>
                  </a:lnTo>
                  <a:lnTo>
                    <a:pt x="960285" y="7524153"/>
                  </a:lnTo>
                  <a:lnTo>
                    <a:pt x="1894954" y="7524153"/>
                  </a:lnTo>
                  <a:lnTo>
                    <a:pt x="1894954" y="7509650"/>
                  </a:lnTo>
                  <a:lnTo>
                    <a:pt x="960285" y="7509650"/>
                  </a:lnTo>
                  <a:lnTo>
                    <a:pt x="960285" y="6574980"/>
                  </a:lnTo>
                  <a:lnTo>
                    <a:pt x="1894954" y="6574980"/>
                  </a:lnTo>
                  <a:lnTo>
                    <a:pt x="1894954" y="6560477"/>
                  </a:lnTo>
                  <a:lnTo>
                    <a:pt x="960285" y="6560477"/>
                  </a:lnTo>
                  <a:lnTo>
                    <a:pt x="960285" y="5625808"/>
                  </a:lnTo>
                  <a:lnTo>
                    <a:pt x="1894954" y="5625808"/>
                  </a:lnTo>
                  <a:lnTo>
                    <a:pt x="1894954" y="5611304"/>
                  </a:lnTo>
                  <a:lnTo>
                    <a:pt x="960285" y="5611304"/>
                  </a:lnTo>
                  <a:lnTo>
                    <a:pt x="960285" y="4676635"/>
                  </a:lnTo>
                  <a:lnTo>
                    <a:pt x="1894954" y="4676635"/>
                  </a:lnTo>
                  <a:lnTo>
                    <a:pt x="1894954" y="4662132"/>
                  </a:lnTo>
                  <a:lnTo>
                    <a:pt x="960285" y="4662132"/>
                  </a:lnTo>
                  <a:lnTo>
                    <a:pt x="960285" y="3727450"/>
                  </a:lnTo>
                  <a:lnTo>
                    <a:pt x="1894954" y="3727450"/>
                  </a:lnTo>
                  <a:lnTo>
                    <a:pt x="1894954" y="3712959"/>
                  </a:lnTo>
                  <a:lnTo>
                    <a:pt x="960285" y="3712959"/>
                  </a:lnTo>
                  <a:lnTo>
                    <a:pt x="960285" y="2778277"/>
                  </a:lnTo>
                  <a:lnTo>
                    <a:pt x="1894954" y="2778277"/>
                  </a:lnTo>
                  <a:lnTo>
                    <a:pt x="1894954" y="2763774"/>
                  </a:lnTo>
                  <a:lnTo>
                    <a:pt x="960285" y="2763774"/>
                  </a:lnTo>
                  <a:lnTo>
                    <a:pt x="960285" y="1829003"/>
                  </a:lnTo>
                  <a:lnTo>
                    <a:pt x="1894954" y="1829003"/>
                  </a:lnTo>
                  <a:lnTo>
                    <a:pt x="1894954" y="1814512"/>
                  </a:lnTo>
                  <a:lnTo>
                    <a:pt x="960285" y="1814512"/>
                  </a:lnTo>
                  <a:lnTo>
                    <a:pt x="960285" y="879830"/>
                  </a:lnTo>
                  <a:lnTo>
                    <a:pt x="1894954" y="879830"/>
                  </a:lnTo>
                  <a:lnTo>
                    <a:pt x="1894954" y="865327"/>
                  </a:lnTo>
                  <a:lnTo>
                    <a:pt x="960285" y="865327"/>
                  </a:lnTo>
                  <a:lnTo>
                    <a:pt x="960285" y="0"/>
                  </a:lnTo>
                  <a:lnTo>
                    <a:pt x="945781" y="0"/>
                  </a:lnTo>
                  <a:lnTo>
                    <a:pt x="945781" y="9408096"/>
                  </a:lnTo>
                  <a:lnTo>
                    <a:pt x="11010" y="9408096"/>
                  </a:lnTo>
                  <a:lnTo>
                    <a:pt x="11010" y="8473427"/>
                  </a:lnTo>
                  <a:lnTo>
                    <a:pt x="945781" y="8473427"/>
                  </a:lnTo>
                  <a:lnTo>
                    <a:pt x="945781" y="8458924"/>
                  </a:lnTo>
                  <a:lnTo>
                    <a:pt x="11010" y="8458924"/>
                  </a:lnTo>
                  <a:lnTo>
                    <a:pt x="11010" y="7524153"/>
                  </a:lnTo>
                  <a:lnTo>
                    <a:pt x="945781" y="7524153"/>
                  </a:lnTo>
                  <a:lnTo>
                    <a:pt x="945781" y="7509650"/>
                  </a:lnTo>
                  <a:lnTo>
                    <a:pt x="11010" y="7509650"/>
                  </a:lnTo>
                  <a:lnTo>
                    <a:pt x="11010" y="6574980"/>
                  </a:lnTo>
                  <a:lnTo>
                    <a:pt x="945781" y="6574980"/>
                  </a:lnTo>
                  <a:lnTo>
                    <a:pt x="945781" y="6560477"/>
                  </a:lnTo>
                  <a:lnTo>
                    <a:pt x="11010" y="6560477"/>
                  </a:lnTo>
                  <a:lnTo>
                    <a:pt x="11010" y="5625808"/>
                  </a:lnTo>
                  <a:lnTo>
                    <a:pt x="945781" y="5625808"/>
                  </a:lnTo>
                  <a:lnTo>
                    <a:pt x="945781" y="5611304"/>
                  </a:lnTo>
                  <a:lnTo>
                    <a:pt x="11010" y="5611304"/>
                  </a:lnTo>
                  <a:lnTo>
                    <a:pt x="11010" y="4676635"/>
                  </a:lnTo>
                  <a:lnTo>
                    <a:pt x="945781" y="4676635"/>
                  </a:lnTo>
                  <a:lnTo>
                    <a:pt x="945781" y="4662132"/>
                  </a:lnTo>
                  <a:lnTo>
                    <a:pt x="11010" y="4662132"/>
                  </a:lnTo>
                  <a:lnTo>
                    <a:pt x="11010" y="3727450"/>
                  </a:lnTo>
                  <a:lnTo>
                    <a:pt x="945781" y="3727450"/>
                  </a:lnTo>
                  <a:lnTo>
                    <a:pt x="945781" y="3712959"/>
                  </a:lnTo>
                  <a:lnTo>
                    <a:pt x="11010" y="3712959"/>
                  </a:lnTo>
                  <a:lnTo>
                    <a:pt x="11010" y="2778277"/>
                  </a:lnTo>
                  <a:lnTo>
                    <a:pt x="945781" y="2778277"/>
                  </a:lnTo>
                  <a:lnTo>
                    <a:pt x="945781" y="2763774"/>
                  </a:lnTo>
                  <a:lnTo>
                    <a:pt x="11010" y="2763774"/>
                  </a:lnTo>
                  <a:lnTo>
                    <a:pt x="11010" y="1829003"/>
                  </a:lnTo>
                  <a:lnTo>
                    <a:pt x="945781" y="1829003"/>
                  </a:lnTo>
                  <a:lnTo>
                    <a:pt x="945781" y="1814512"/>
                  </a:lnTo>
                  <a:lnTo>
                    <a:pt x="11010" y="1814512"/>
                  </a:lnTo>
                  <a:lnTo>
                    <a:pt x="11010" y="879830"/>
                  </a:lnTo>
                  <a:lnTo>
                    <a:pt x="945781" y="879830"/>
                  </a:lnTo>
                  <a:lnTo>
                    <a:pt x="945781" y="865327"/>
                  </a:lnTo>
                  <a:lnTo>
                    <a:pt x="11010" y="865327"/>
                  </a:lnTo>
                  <a:lnTo>
                    <a:pt x="11010" y="0"/>
                  </a:lnTo>
                  <a:lnTo>
                    <a:pt x="0" y="0"/>
                  </a:lnTo>
                  <a:lnTo>
                    <a:pt x="0" y="10286987"/>
                  </a:lnTo>
                  <a:lnTo>
                    <a:pt x="11010" y="10286987"/>
                  </a:lnTo>
                  <a:lnTo>
                    <a:pt x="11010" y="9422600"/>
                  </a:lnTo>
                  <a:lnTo>
                    <a:pt x="945781" y="9422600"/>
                  </a:lnTo>
                  <a:lnTo>
                    <a:pt x="945781" y="10286987"/>
                  </a:lnTo>
                  <a:lnTo>
                    <a:pt x="960285" y="10286987"/>
                  </a:lnTo>
                  <a:lnTo>
                    <a:pt x="960285" y="9422600"/>
                  </a:lnTo>
                  <a:lnTo>
                    <a:pt x="1894954" y="9422600"/>
                  </a:lnTo>
                  <a:lnTo>
                    <a:pt x="1894954" y="10286987"/>
                  </a:lnTo>
                  <a:lnTo>
                    <a:pt x="1898154" y="10286987"/>
                  </a:lnTo>
                  <a:lnTo>
                    <a:pt x="1898154" y="865327"/>
                  </a:lnTo>
                  <a:lnTo>
                    <a:pt x="1898154" y="0"/>
                  </a:lnTo>
                  <a:close/>
                </a:path>
              </a:pathLst>
            </a:custGeom>
            <a:solidFill>
              <a:srgbClr val="FFFFFF"/>
            </a:solidFill>
          </p:spPr>
          <p:txBody>
            <a:bodyPr wrap="square" lIns="0" tIns="0" rIns="0" bIns="0" rtlCol="0"/>
            <a:lstStyle/>
            <a:p>
              <a:endParaRPr/>
            </a:p>
          </p:txBody>
        </p:sp>
      </p:grpSp>
      <p:pic>
        <p:nvPicPr>
          <p:cNvPr id="19" name="Picture 18">
            <a:extLst>
              <a:ext uri="{FF2B5EF4-FFF2-40B4-BE49-F238E27FC236}">
                <a16:creationId xmlns:a16="http://schemas.microsoft.com/office/drawing/2014/main" id="{A3DF9C95-4E30-4B09-91AE-36B651D9352D}"/>
              </a:ext>
            </a:extLst>
          </p:cNvPr>
          <p:cNvPicPr>
            <a:picLocks noChangeAspect="1"/>
          </p:cNvPicPr>
          <p:nvPr/>
        </p:nvPicPr>
        <p:blipFill rotWithShape="1">
          <a:blip r:embed="rId2"/>
          <a:srcRect l="10446" t="893" r="5782" b="46173"/>
          <a:stretch/>
        </p:blipFill>
        <p:spPr>
          <a:xfrm>
            <a:off x="3872582" y="4993322"/>
            <a:ext cx="3192615" cy="2994395"/>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3FEE6C0E-8C76-4D3E-BEE7-865B100A5DE7}"/>
              </a:ext>
            </a:extLst>
          </p:cNvPr>
          <p:cNvPicPr>
            <a:picLocks noChangeAspect="1"/>
          </p:cNvPicPr>
          <p:nvPr/>
        </p:nvPicPr>
        <p:blipFill rotWithShape="1">
          <a:blip r:embed="rId3"/>
          <a:srcRect l="30821" t="28078" r="32942" b="44895"/>
          <a:stretch/>
        </p:blipFill>
        <p:spPr>
          <a:xfrm>
            <a:off x="9829800" y="5063263"/>
            <a:ext cx="3048000" cy="3031068"/>
          </a:xfrm>
          <a:prstGeom prst="ellipse">
            <a:avLst/>
          </a:prstGeom>
          <a:ln w="63500" cap="rnd">
            <a:no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1"/>
            <a:ext cx="8921750" cy="10287000"/>
          </a:xfrm>
          <a:custGeom>
            <a:avLst/>
            <a:gdLst/>
            <a:ahLst/>
            <a:cxnLst/>
            <a:rect l="l" t="t" r="r" b="b"/>
            <a:pathLst>
              <a:path w="8921750" h="10287000">
                <a:moveTo>
                  <a:pt x="8921471" y="0"/>
                </a:moveTo>
                <a:lnTo>
                  <a:pt x="8906967" y="0"/>
                </a:lnTo>
                <a:lnTo>
                  <a:pt x="8906967" y="865327"/>
                </a:lnTo>
                <a:lnTo>
                  <a:pt x="8906967" y="879830"/>
                </a:lnTo>
                <a:lnTo>
                  <a:pt x="8906967" y="9408096"/>
                </a:lnTo>
                <a:lnTo>
                  <a:pt x="7972285" y="9408096"/>
                </a:lnTo>
                <a:lnTo>
                  <a:pt x="7972285" y="8473427"/>
                </a:lnTo>
                <a:lnTo>
                  <a:pt x="8906967" y="8473427"/>
                </a:lnTo>
                <a:lnTo>
                  <a:pt x="8906967" y="8458924"/>
                </a:lnTo>
                <a:lnTo>
                  <a:pt x="7972285" y="8458924"/>
                </a:lnTo>
                <a:lnTo>
                  <a:pt x="7972285" y="7524153"/>
                </a:lnTo>
                <a:lnTo>
                  <a:pt x="8906967" y="7524153"/>
                </a:lnTo>
                <a:lnTo>
                  <a:pt x="8906967" y="7509650"/>
                </a:lnTo>
                <a:lnTo>
                  <a:pt x="7972285" y="7509650"/>
                </a:lnTo>
                <a:lnTo>
                  <a:pt x="7972285" y="6574980"/>
                </a:lnTo>
                <a:lnTo>
                  <a:pt x="8906967" y="6574980"/>
                </a:lnTo>
                <a:lnTo>
                  <a:pt x="8906967" y="6560477"/>
                </a:lnTo>
                <a:lnTo>
                  <a:pt x="7972285" y="6560477"/>
                </a:lnTo>
                <a:lnTo>
                  <a:pt x="7972285" y="5625808"/>
                </a:lnTo>
                <a:lnTo>
                  <a:pt x="8906967" y="5625808"/>
                </a:lnTo>
                <a:lnTo>
                  <a:pt x="8906967" y="5611304"/>
                </a:lnTo>
                <a:lnTo>
                  <a:pt x="7972285" y="5611304"/>
                </a:lnTo>
                <a:lnTo>
                  <a:pt x="7972285" y="4676635"/>
                </a:lnTo>
                <a:lnTo>
                  <a:pt x="8906967" y="4676635"/>
                </a:lnTo>
                <a:lnTo>
                  <a:pt x="8906967" y="4662132"/>
                </a:lnTo>
                <a:lnTo>
                  <a:pt x="7972285" y="4662132"/>
                </a:lnTo>
                <a:lnTo>
                  <a:pt x="7972285" y="3727450"/>
                </a:lnTo>
                <a:lnTo>
                  <a:pt x="8906967" y="3727450"/>
                </a:lnTo>
                <a:lnTo>
                  <a:pt x="8906967" y="3712959"/>
                </a:lnTo>
                <a:lnTo>
                  <a:pt x="7972285" y="3712959"/>
                </a:lnTo>
                <a:lnTo>
                  <a:pt x="7972285" y="2778277"/>
                </a:lnTo>
                <a:lnTo>
                  <a:pt x="8906967" y="2778277"/>
                </a:lnTo>
                <a:lnTo>
                  <a:pt x="8906967" y="2763774"/>
                </a:lnTo>
                <a:lnTo>
                  <a:pt x="7972285" y="2763774"/>
                </a:lnTo>
                <a:lnTo>
                  <a:pt x="7972285" y="1829003"/>
                </a:lnTo>
                <a:lnTo>
                  <a:pt x="8906967" y="1829003"/>
                </a:lnTo>
                <a:lnTo>
                  <a:pt x="8906967" y="1814512"/>
                </a:lnTo>
                <a:lnTo>
                  <a:pt x="7972285" y="1814512"/>
                </a:lnTo>
                <a:lnTo>
                  <a:pt x="7972285" y="879830"/>
                </a:lnTo>
                <a:lnTo>
                  <a:pt x="8906967" y="879830"/>
                </a:lnTo>
                <a:lnTo>
                  <a:pt x="8906967" y="865327"/>
                </a:lnTo>
                <a:lnTo>
                  <a:pt x="7972285" y="865327"/>
                </a:lnTo>
                <a:lnTo>
                  <a:pt x="7972285" y="0"/>
                </a:lnTo>
                <a:lnTo>
                  <a:pt x="7957782" y="0"/>
                </a:lnTo>
                <a:lnTo>
                  <a:pt x="7957782" y="9408096"/>
                </a:lnTo>
                <a:lnTo>
                  <a:pt x="7023113" y="9408096"/>
                </a:lnTo>
                <a:lnTo>
                  <a:pt x="7023113" y="8473427"/>
                </a:lnTo>
                <a:lnTo>
                  <a:pt x="7957782" y="8473427"/>
                </a:lnTo>
                <a:lnTo>
                  <a:pt x="7957782" y="8458924"/>
                </a:lnTo>
                <a:lnTo>
                  <a:pt x="7023113" y="8458924"/>
                </a:lnTo>
                <a:lnTo>
                  <a:pt x="7023113" y="7524153"/>
                </a:lnTo>
                <a:lnTo>
                  <a:pt x="7957782" y="7524153"/>
                </a:lnTo>
                <a:lnTo>
                  <a:pt x="7957782" y="7509650"/>
                </a:lnTo>
                <a:lnTo>
                  <a:pt x="7023113" y="7509650"/>
                </a:lnTo>
                <a:lnTo>
                  <a:pt x="7023113" y="6574980"/>
                </a:lnTo>
                <a:lnTo>
                  <a:pt x="7957782" y="6574980"/>
                </a:lnTo>
                <a:lnTo>
                  <a:pt x="7957782" y="6560477"/>
                </a:lnTo>
                <a:lnTo>
                  <a:pt x="7023113" y="6560477"/>
                </a:lnTo>
                <a:lnTo>
                  <a:pt x="7023113" y="5625808"/>
                </a:lnTo>
                <a:lnTo>
                  <a:pt x="7957782" y="5625808"/>
                </a:lnTo>
                <a:lnTo>
                  <a:pt x="7957782" y="5611304"/>
                </a:lnTo>
                <a:lnTo>
                  <a:pt x="7023113" y="5611304"/>
                </a:lnTo>
                <a:lnTo>
                  <a:pt x="7023113" y="4676635"/>
                </a:lnTo>
                <a:lnTo>
                  <a:pt x="7957782" y="4676635"/>
                </a:lnTo>
                <a:lnTo>
                  <a:pt x="7957782" y="4662132"/>
                </a:lnTo>
                <a:lnTo>
                  <a:pt x="7023113" y="4662132"/>
                </a:lnTo>
                <a:lnTo>
                  <a:pt x="7023113" y="3727450"/>
                </a:lnTo>
                <a:lnTo>
                  <a:pt x="7957782" y="3727450"/>
                </a:lnTo>
                <a:lnTo>
                  <a:pt x="7957782" y="3712959"/>
                </a:lnTo>
                <a:lnTo>
                  <a:pt x="7023113" y="3712959"/>
                </a:lnTo>
                <a:lnTo>
                  <a:pt x="7023113" y="2778277"/>
                </a:lnTo>
                <a:lnTo>
                  <a:pt x="7957782" y="2778277"/>
                </a:lnTo>
                <a:lnTo>
                  <a:pt x="7957782" y="2763774"/>
                </a:lnTo>
                <a:lnTo>
                  <a:pt x="7023113" y="2763774"/>
                </a:lnTo>
                <a:lnTo>
                  <a:pt x="7023113" y="1829003"/>
                </a:lnTo>
                <a:lnTo>
                  <a:pt x="7957782" y="1829003"/>
                </a:lnTo>
                <a:lnTo>
                  <a:pt x="7957782" y="1814512"/>
                </a:lnTo>
                <a:lnTo>
                  <a:pt x="7023113" y="1814512"/>
                </a:lnTo>
                <a:lnTo>
                  <a:pt x="7023113" y="879830"/>
                </a:lnTo>
                <a:lnTo>
                  <a:pt x="7957782" y="879830"/>
                </a:lnTo>
                <a:lnTo>
                  <a:pt x="7957782" y="865327"/>
                </a:lnTo>
                <a:lnTo>
                  <a:pt x="7023113" y="865327"/>
                </a:lnTo>
                <a:lnTo>
                  <a:pt x="7023113" y="0"/>
                </a:lnTo>
                <a:lnTo>
                  <a:pt x="7008609" y="0"/>
                </a:lnTo>
                <a:lnTo>
                  <a:pt x="7008609" y="9408096"/>
                </a:lnTo>
                <a:lnTo>
                  <a:pt x="6073838" y="9408096"/>
                </a:lnTo>
                <a:lnTo>
                  <a:pt x="6073838" y="8473427"/>
                </a:lnTo>
                <a:lnTo>
                  <a:pt x="7008609" y="8473427"/>
                </a:lnTo>
                <a:lnTo>
                  <a:pt x="7008609" y="8458924"/>
                </a:lnTo>
                <a:lnTo>
                  <a:pt x="6073838" y="8458924"/>
                </a:lnTo>
                <a:lnTo>
                  <a:pt x="6073838" y="7524153"/>
                </a:lnTo>
                <a:lnTo>
                  <a:pt x="7008609" y="7524153"/>
                </a:lnTo>
                <a:lnTo>
                  <a:pt x="7008609" y="7509650"/>
                </a:lnTo>
                <a:lnTo>
                  <a:pt x="6073838" y="7509650"/>
                </a:lnTo>
                <a:lnTo>
                  <a:pt x="6073838" y="6574980"/>
                </a:lnTo>
                <a:lnTo>
                  <a:pt x="7008609" y="6574980"/>
                </a:lnTo>
                <a:lnTo>
                  <a:pt x="7008609" y="6560477"/>
                </a:lnTo>
                <a:lnTo>
                  <a:pt x="6073838" y="6560477"/>
                </a:lnTo>
                <a:lnTo>
                  <a:pt x="6073838" y="5625808"/>
                </a:lnTo>
                <a:lnTo>
                  <a:pt x="7008609" y="5625808"/>
                </a:lnTo>
                <a:lnTo>
                  <a:pt x="7008609" y="5611304"/>
                </a:lnTo>
                <a:lnTo>
                  <a:pt x="6073838" y="5611304"/>
                </a:lnTo>
                <a:lnTo>
                  <a:pt x="6073838" y="4676635"/>
                </a:lnTo>
                <a:lnTo>
                  <a:pt x="7008609" y="4676635"/>
                </a:lnTo>
                <a:lnTo>
                  <a:pt x="7008609" y="4662132"/>
                </a:lnTo>
                <a:lnTo>
                  <a:pt x="6073838" y="4662132"/>
                </a:lnTo>
                <a:lnTo>
                  <a:pt x="6073838" y="3727450"/>
                </a:lnTo>
                <a:lnTo>
                  <a:pt x="7008609" y="3727450"/>
                </a:lnTo>
                <a:lnTo>
                  <a:pt x="7008609" y="3712959"/>
                </a:lnTo>
                <a:lnTo>
                  <a:pt x="6073838" y="3712959"/>
                </a:lnTo>
                <a:lnTo>
                  <a:pt x="6073838" y="2778277"/>
                </a:lnTo>
                <a:lnTo>
                  <a:pt x="7008609" y="2778277"/>
                </a:lnTo>
                <a:lnTo>
                  <a:pt x="7008609" y="2763774"/>
                </a:lnTo>
                <a:lnTo>
                  <a:pt x="6073838" y="2763774"/>
                </a:lnTo>
                <a:lnTo>
                  <a:pt x="6073838" y="1829003"/>
                </a:lnTo>
                <a:lnTo>
                  <a:pt x="7008609" y="1829003"/>
                </a:lnTo>
                <a:lnTo>
                  <a:pt x="7008609" y="1814512"/>
                </a:lnTo>
                <a:lnTo>
                  <a:pt x="6073838" y="1814512"/>
                </a:lnTo>
                <a:lnTo>
                  <a:pt x="6073838" y="879830"/>
                </a:lnTo>
                <a:lnTo>
                  <a:pt x="7008609" y="879830"/>
                </a:lnTo>
                <a:lnTo>
                  <a:pt x="7008609" y="865327"/>
                </a:lnTo>
                <a:lnTo>
                  <a:pt x="6073838" y="865327"/>
                </a:lnTo>
                <a:lnTo>
                  <a:pt x="6073838" y="0"/>
                </a:lnTo>
                <a:lnTo>
                  <a:pt x="6059335" y="0"/>
                </a:lnTo>
                <a:lnTo>
                  <a:pt x="6059335" y="9408096"/>
                </a:lnTo>
                <a:lnTo>
                  <a:pt x="5124666" y="9408096"/>
                </a:lnTo>
                <a:lnTo>
                  <a:pt x="5124666" y="8473427"/>
                </a:lnTo>
                <a:lnTo>
                  <a:pt x="6059335" y="8473427"/>
                </a:lnTo>
                <a:lnTo>
                  <a:pt x="6059335" y="8458924"/>
                </a:lnTo>
                <a:lnTo>
                  <a:pt x="5124666" y="8458924"/>
                </a:lnTo>
                <a:lnTo>
                  <a:pt x="5124666" y="7524153"/>
                </a:lnTo>
                <a:lnTo>
                  <a:pt x="6059335" y="7524153"/>
                </a:lnTo>
                <a:lnTo>
                  <a:pt x="6059335" y="7509650"/>
                </a:lnTo>
                <a:lnTo>
                  <a:pt x="5124666" y="7509650"/>
                </a:lnTo>
                <a:lnTo>
                  <a:pt x="5124666" y="6574980"/>
                </a:lnTo>
                <a:lnTo>
                  <a:pt x="6059335" y="6574980"/>
                </a:lnTo>
                <a:lnTo>
                  <a:pt x="6059335" y="6560477"/>
                </a:lnTo>
                <a:lnTo>
                  <a:pt x="5124666" y="6560477"/>
                </a:lnTo>
                <a:lnTo>
                  <a:pt x="5124666" y="5625808"/>
                </a:lnTo>
                <a:lnTo>
                  <a:pt x="6059335" y="5625808"/>
                </a:lnTo>
                <a:lnTo>
                  <a:pt x="6059335" y="5611304"/>
                </a:lnTo>
                <a:lnTo>
                  <a:pt x="5124666" y="5611304"/>
                </a:lnTo>
                <a:lnTo>
                  <a:pt x="5124666" y="4676635"/>
                </a:lnTo>
                <a:lnTo>
                  <a:pt x="6059335" y="4676635"/>
                </a:lnTo>
                <a:lnTo>
                  <a:pt x="6059335" y="4662132"/>
                </a:lnTo>
                <a:lnTo>
                  <a:pt x="5124666" y="4662132"/>
                </a:lnTo>
                <a:lnTo>
                  <a:pt x="5124666" y="3727450"/>
                </a:lnTo>
                <a:lnTo>
                  <a:pt x="6059335" y="3727450"/>
                </a:lnTo>
                <a:lnTo>
                  <a:pt x="6059335" y="3712959"/>
                </a:lnTo>
                <a:lnTo>
                  <a:pt x="5124666" y="3712959"/>
                </a:lnTo>
                <a:lnTo>
                  <a:pt x="5124666" y="2778277"/>
                </a:lnTo>
                <a:lnTo>
                  <a:pt x="6059335" y="2778277"/>
                </a:lnTo>
                <a:lnTo>
                  <a:pt x="6059335" y="2763774"/>
                </a:lnTo>
                <a:lnTo>
                  <a:pt x="5124666" y="2763774"/>
                </a:lnTo>
                <a:lnTo>
                  <a:pt x="5124666" y="1829003"/>
                </a:lnTo>
                <a:lnTo>
                  <a:pt x="6059335" y="1829003"/>
                </a:lnTo>
                <a:lnTo>
                  <a:pt x="6059335" y="1814512"/>
                </a:lnTo>
                <a:lnTo>
                  <a:pt x="5124666" y="1814512"/>
                </a:lnTo>
                <a:lnTo>
                  <a:pt x="5124666" y="879830"/>
                </a:lnTo>
                <a:lnTo>
                  <a:pt x="6059335" y="879830"/>
                </a:lnTo>
                <a:lnTo>
                  <a:pt x="6059335" y="865327"/>
                </a:lnTo>
                <a:lnTo>
                  <a:pt x="5124666" y="865327"/>
                </a:lnTo>
                <a:lnTo>
                  <a:pt x="5124666" y="0"/>
                </a:lnTo>
                <a:lnTo>
                  <a:pt x="5110162" y="0"/>
                </a:lnTo>
                <a:lnTo>
                  <a:pt x="5110162" y="9408096"/>
                </a:lnTo>
                <a:lnTo>
                  <a:pt x="4175493" y="9408096"/>
                </a:lnTo>
                <a:lnTo>
                  <a:pt x="4175493" y="8473427"/>
                </a:lnTo>
                <a:lnTo>
                  <a:pt x="5110162" y="8473427"/>
                </a:lnTo>
                <a:lnTo>
                  <a:pt x="5110162" y="8458924"/>
                </a:lnTo>
                <a:lnTo>
                  <a:pt x="4175493" y="8458924"/>
                </a:lnTo>
                <a:lnTo>
                  <a:pt x="4175493" y="7524153"/>
                </a:lnTo>
                <a:lnTo>
                  <a:pt x="5110162" y="7524153"/>
                </a:lnTo>
                <a:lnTo>
                  <a:pt x="5110162" y="7509650"/>
                </a:lnTo>
                <a:lnTo>
                  <a:pt x="4175493" y="7509650"/>
                </a:lnTo>
                <a:lnTo>
                  <a:pt x="4175493" y="6574980"/>
                </a:lnTo>
                <a:lnTo>
                  <a:pt x="5110162" y="6574980"/>
                </a:lnTo>
                <a:lnTo>
                  <a:pt x="5110162" y="6560477"/>
                </a:lnTo>
                <a:lnTo>
                  <a:pt x="4175493" y="6560477"/>
                </a:lnTo>
                <a:lnTo>
                  <a:pt x="4175493" y="5625808"/>
                </a:lnTo>
                <a:lnTo>
                  <a:pt x="5110162" y="5625808"/>
                </a:lnTo>
                <a:lnTo>
                  <a:pt x="5110162" y="5611304"/>
                </a:lnTo>
                <a:lnTo>
                  <a:pt x="4175493" y="5611304"/>
                </a:lnTo>
                <a:lnTo>
                  <a:pt x="4175493" y="4676635"/>
                </a:lnTo>
                <a:lnTo>
                  <a:pt x="5110162" y="4676635"/>
                </a:lnTo>
                <a:lnTo>
                  <a:pt x="5110162" y="4662132"/>
                </a:lnTo>
                <a:lnTo>
                  <a:pt x="4175493" y="4662132"/>
                </a:lnTo>
                <a:lnTo>
                  <a:pt x="4175493" y="3727450"/>
                </a:lnTo>
                <a:lnTo>
                  <a:pt x="5110162" y="3727450"/>
                </a:lnTo>
                <a:lnTo>
                  <a:pt x="5110162" y="3712959"/>
                </a:lnTo>
                <a:lnTo>
                  <a:pt x="4175493" y="3712959"/>
                </a:lnTo>
                <a:lnTo>
                  <a:pt x="4175493" y="2778277"/>
                </a:lnTo>
                <a:lnTo>
                  <a:pt x="5110162" y="2778277"/>
                </a:lnTo>
                <a:lnTo>
                  <a:pt x="5110162" y="2763774"/>
                </a:lnTo>
                <a:lnTo>
                  <a:pt x="4175493" y="2763774"/>
                </a:lnTo>
                <a:lnTo>
                  <a:pt x="4175493" y="1829003"/>
                </a:lnTo>
                <a:lnTo>
                  <a:pt x="5110162" y="1829003"/>
                </a:lnTo>
                <a:lnTo>
                  <a:pt x="5110162" y="1814512"/>
                </a:lnTo>
                <a:lnTo>
                  <a:pt x="4175493" y="1814512"/>
                </a:lnTo>
                <a:lnTo>
                  <a:pt x="4175493" y="879830"/>
                </a:lnTo>
                <a:lnTo>
                  <a:pt x="5110162" y="879830"/>
                </a:lnTo>
                <a:lnTo>
                  <a:pt x="5110162" y="865327"/>
                </a:lnTo>
                <a:lnTo>
                  <a:pt x="4175493" y="865327"/>
                </a:lnTo>
                <a:lnTo>
                  <a:pt x="4175493" y="0"/>
                </a:lnTo>
                <a:lnTo>
                  <a:pt x="4160990" y="0"/>
                </a:lnTo>
                <a:lnTo>
                  <a:pt x="4160990" y="9408096"/>
                </a:lnTo>
                <a:lnTo>
                  <a:pt x="3226320" y="9408096"/>
                </a:lnTo>
                <a:lnTo>
                  <a:pt x="3226320" y="8473427"/>
                </a:lnTo>
                <a:lnTo>
                  <a:pt x="4160990" y="8473427"/>
                </a:lnTo>
                <a:lnTo>
                  <a:pt x="4160990" y="8458924"/>
                </a:lnTo>
                <a:lnTo>
                  <a:pt x="3226320" y="8458924"/>
                </a:lnTo>
                <a:lnTo>
                  <a:pt x="3226320" y="7524153"/>
                </a:lnTo>
                <a:lnTo>
                  <a:pt x="4160990" y="7524153"/>
                </a:lnTo>
                <a:lnTo>
                  <a:pt x="4160990" y="7509650"/>
                </a:lnTo>
                <a:lnTo>
                  <a:pt x="3226320" y="7509650"/>
                </a:lnTo>
                <a:lnTo>
                  <a:pt x="3226320" y="6574980"/>
                </a:lnTo>
                <a:lnTo>
                  <a:pt x="4160990" y="6574980"/>
                </a:lnTo>
                <a:lnTo>
                  <a:pt x="4160990" y="6560477"/>
                </a:lnTo>
                <a:lnTo>
                  <a:pt x="3226320" y="6560477"/>
                </a:lnTo>
                <a:lnTo>
                  <a:pt x="3226320" y="5625808"/>
                </a:lnTo>
                <a:lnTo>
                  <a:pt x="4160990" y="5625808"/>
                </a:lnTo>
                <a:lnTo>
                  <a:pt x="4160990" y="5611304"/>
                </a:lnTo>
                <a:lnTo>
                  <a:pt x="3226320" y="5611304"/>
                </a:lnTo>
                <a:lnTo>
                  <a:pt x="3226320" y="4676635"/>
                </a:lnTo>
                <a:lnTo>
                  <a:pt x="4160990" y="4676635"/>
                </a:lnTo>
                <a:lnTo>
                  <a:pt x="4160990" y="4662132"/>
                </a:lnTo>
                <a:lnTo>
                  <a:pt x="3226320" y="4662132"/>
                </a:lnTo>
                <a:lnTo>
                  <a:pt x="3226320" y="3727450"/>
                </a:lnTo>
                <a:lnTo>
                  <a:pt x="4160990" y="3727450"/>
                </a:lnTo>
                <a:lnTo>
                  <a:pt x="4160990" y="3712959"/>
                </a:lnTo>
                <a:lnTo>
                  <a:pt x="3226320" y="3712959"/>
                </a:lnTo>
                <a:lnTo>
                  <a:pt x="3226320" y="2778277"/>
                </a:lnTo>
                <a:lnTo>
                  <a:pt x="4160990" y="2778277"/>
                </a:lnTo>
                <a:lnTo>
                  <a:pt x="4160990" y="2763774"/>
                </a:lnTo>
                <a:lnTo>
                  <a:pt x="3226320" y="2763774"/>
                </a:lnTo>
                <a:lnTo>
                  <a:pt x="3226320" y="1829003"/>
                </a:lnTo>
                <a:lnTo>
                  <a:pt x="4160990" y="1829003"/>
                </a:lnTo>
                <a:lnTo>
                  <a:pt x="4160990" y="1814512"/>
                </a:lnTo>
                <a:lnTo>
                  <a:pt x="3226320" y="1814512"/>
                </a:lnTo>
                <a:lnTo>
                  <a:pt x="3226320" y="879830"/>
                </a:lnTo>
                <a:lnTo>
                  <a:pt x="4160990" y="879830"/>
                </a:lnTo>
                <a:lnTo>
                  <a:pt x="4160990" y="865327"/>
                </a:lnTo>
                <a:lnTo>
                  <a:pt x="3226320" y="865327"/>
                </a:lnTo>
                <a:lnTo>
                  <a:pt x="3226320" y="0"/>
                </a:lnTo>
                <a:lnTo>
                  <a:pt x="3211817" y="0"/>
                </a:lnTo>
                <a:lnTo>
                  <a:pt x="3211817" y="9408096"/>
                </a:lnTo>
                <a:lnTo>
                  <a:pt x="2277135" y="9408096"/>
                </a:lnTo>
                <a:lnTo>
                  <a:pt x="2277135" y="8473427"/>
                </a:lnTo>
                <a:lnTo>
                  <a:pt x="3211817" y="8473427"/>
                </a:lnTo>
                <a:lnTo>
                  <a:pt x="3211817" y="8458924"/>
                </a:lnTo>
                <a:lnTo>
                  <a:pt x="2277135" y="8458924"/>
                </a:lnTo>
                <a:lnTo>
                  <a:pt x="2277135" y="7524153"/>
                </a:lnTo>
                <a:lnTo>
                  <a:pt x="3211817" y="7524153"/>
                </a:lnTo>
                <a:lnTo>
                  <a:pt x="3211817" y="7509650"/>
                </a:lnTo>
                <a:lnTo>
                  <a:pt x="2277135" y="7509650"/>
                </a:lnTo>
                <a:lnTo>
                  <a:pt x="2277135" y="6574980"/>
                </a:lnTo>
                <a:lnTo>
                  <a:pt x="3211817" y="6574980"/>
                </a:lnTo>
                <a:lnTo>
                  <a:pt x="3211817" y="6560477"/>
                </a:lnTo>
                <a:lnTo>
                  <a:pt x="2277135" y="6560477"/>
                </a:lnTo>
                <a:lnTo>
                  <a:pt x="2277135" y="5625808"/>
                </a:lnTo>
                <a:lnTo>
                  <a:pt x="3211817" y="5625808"/>
                </a:lnTo>
                <a:lnTo>
                  <a:pt x="3211817" y="5611304"/>
                </a:lnTo>
                <a:lnTo>
                  <a:pt x="2277135" y="5611304"/>
                </a:lnTo>
                <a:lnTo>
                  <a:pt x="2277135" y="4676635"/>
                </a:lnTo>
                <a:lnTo>
                  <a:pt x="3211817" y="4676635"/>
                </a:lnTo>
                <a:lnTo>
                  <a:pt x="3211817" y="4662132"/>
                </a:lnTo>
                <a:lnTo>
                  <a:pt x="2277135" y="4662132"/>
                </a:lnTo>
                <a:lnTo>
                  <a:pt x="2277135" y="3727450"/>
                </a:lnTo>
                <a:lnTo>
                  <a:pt x="3211817" y="3727450"/>
                </a:lnTo>
                <a:lnTo>
                  <a:pt x="3211817" y="3712959"/>
                </a:lnTo>
                <a:lnTo>
                  <a:pt x="2277135" y="3712959"/>
                </a:lnTo>
                <a:lnTo>
                  <a:pt x="2277135" y="2778277"/>
                </a:lnTo>
                <a:lnTo>
                  <a:pt x="3211817" y="2778277"/>
                </a:lnTo>
                <a:lnTo>
                  <a:pt x="3211817" y="2763774"/>
                </a:lnTo>
                <a:lnTo>
                  <a:pt x="2277135" y="2763774"/>
                </a:lnTo>
                <a:lnTo>
                  <a:pt x="2277135" y="1829003"/>
                </a:lnTo>
                <a:lnTo>
                  <a:pt x="3211817" y="1829003"/>
                </a:lnTo>
                <a:lnTo>
                  <a:pt x="3211817" y="1814512"/>
                </a:lnTo>
                <a:lnTo>
                  <a:pt x="2277135" y="1814512"/>
                </a:lnTo>
                <a:lnTo>
                  <a:pt x="2277135" y="879830"/>
                </a:lnTo>
                <a:lnTo>
                  <a:pt x="3211817" y="879830"/>
                </a:lnTo>
                <a:lnTo>
                  <a:pt x="3211817" y="865327"/>
                </a:lnTo>
                <a:lnTo>
                  <a:pt x="2277135" y="865327"/>
                </a:lnTo>
                <a:lnTo>
                  <a:pt x="2277135" y="0"/>
                </a:lnTo>
                <a:lnTo>
                  <a:pt x="2262644" y="0"/>
                </a:lnTo>
                <a:lnTo>
                  <a:pt x="2262644" y="9408096"/>
                </a:lnTo>
                <a:lnTo>
                  <a:pt x="1327962" y="9408096"/>
                </a:lnTo>
                <a:lnTo>
                  <a:pt x="1327962" y="8473427"/>
                </a:lnTo>
                <a:lnTo>
                  <a:pt x="2262644" y="8473427"/>
                </a:lnTo>
                <a:lnTo>
                  <a:pt x="2262644" y="8458924"/>
                </a:lnTo>
                <a:lnTo>
                  <a:pt x="1327962" y="8458924"/>
                </a:lnTo>
                <a:lnTo>
                  <a:pt x="1327962" y="7524153"/>
                </a:lnTo>
                <a:lnTo>
                  <a:pt x="2262644" y="7524153"/>
                </a:lnTo>
                <a:lnTo>
                  <a:pt x="2262644" y="7509650"/>
                </a:lnTo>
                <a:lnTo>
                  <a:pt x="1327962" y="7509650"/>
                </a:lnTo>
                <a:lnTo>
                  <a:pt x="1327962" y="6574980"/>
                </a:lnTo>
                <a:lnTo>
                  <a:pt x="2262644" y="6574980"/>
                </a:lnTo>
                <a:lnTo>
                  <a:pt x="2262644" y="6560477"/>
                </a:lnTo>
                <a:lnTo>
                  <a:pt x="1327962" y="6560477"/>
                </a:lnTo>
                <a:lnTo>
                  <a:pt x="1327962" y="5625808"/>
                </a:lnTo>
                <a:lnTo>
                  <a:pt x="2262644" y="5625808"/>
                </a:lnTo>
                <a:lnTo>
                  <a:pt x="2262644" y="5611304"/>
                </a:lnTo>
                <a:lnTo>
                  <a:pt x="1327962" y="5611304"/>
                </a:lnTo>
                <a:lnTo>
                  <a:pt x="1327962" y="4676635"/>
                </a:lnTo>
                <a:lnTo>
                  <a:pt x="2262644" y="4676635"/>
                </a:lnTo>
                <a:lnTo>
                  <a:pt x="2262644" y="4662132"/>
                </a:lnTo>
                <a:lnTo>
                  <a:pt x="1327962" y="4662132"/>
                </a:lnTo>
                <a:lnTo>
                  <a:pt x="1327962" y="3727450"/>
                </a:lnTo>
                <a:lnTo>
                  <a:pt x="2262644" y="3727450"/>
                </a:lnTo>
                <a:lnTo>
                  <a:pt x="2262644" y="3712959"/>
                </a:lnTo>
                <a:lnTo>
                  <a:pt x="1327962" y="3712959"/>
                </a:lnTo>
                <a:lnTo>
                  <a:pt x="1327962" y="2778277"/>
                </a:lnTo>
                <a:lnTo>
                  <a:pt x="2262644" y="2778277"/>
                </a:lnTo>
                <a:lnTo>
                  <a:pt x="2262644" y="2763774"/>
                </a:lnTo>
                <a:lnTo>
                  <a:pt x="1327962" y="2763774"/>
                </a:lnTo>
                <a:lnTo>
                  <a:pt x="1327962" y="1829003"/>
                </a:lnTo>
                <a:lnTo>
                  <a:pt x="2262644" y="1829003"/>
                </a:lnTo>
                <a:lnTo>
                  <a:pt x="2262644" y="1814512"/>
                </a:lnTo>
                <a:lnTo>
                  <a:pt x="1327962" y="1814512"/>
                </a:lnTo>
                <a:lnTo>
                  <a:pt x="1327962" y="879830"/>
                </a:lnTo>
                <a:lnTo>
                  <a:pt x="2262644" y="879830"/>
                </a:lnTo>
                <a:lnTo>
                  <a:pt x="2262644" y="865327"/>
                </a:lnTo>
                <a:lnTo>
                  <a:pt x="1327962" y="865327"/>
                </a:lnTo>
                <a:lnTo>
                  <a:pt x="1327962" y="0"/>
                </a:lnTo>
                <a:lnTo>
                  <a:pt x="1313459" y="0"/>
                </a:lnTo>
                <a:lnTo>
                  <a:pt x="1313459" y="9408096"/>
                </a:lnTo>
                <a:lnTo>
                  <a:pt x="378688" y="9408096"/>
                </a:lnTo>
                <a:lnTo>
                  <a:pt x="378688" y="8473427"/>
                </a:lnTo>
                <a:lnTo>
                  <a:pt x="1313459" y="8473427"/>
                </a:lnTo>
                <a:lnTo>
                  <a:pt x="1313459" y="8458924"/>
                </a:lnTo>
                <a:lnTo>
                  <a:pt x="378688" y="8458924"/>
                </a:lnTo>
                <a:lnTo>
                  <a:pt x="378688" y="7524153"/>
                </a:lnTo>
                <a:lnTo>
                  <a:pt x="1313459" y="7524153"/>
                </a:lnTo>
                <a:lnTo>
                  <a:pt x="1313459" y="7509650"/>
                </a:lnTo>
                <a:lnTo>
                  <a:pt x="378688" y="7509650"/>
                </a:lnTo>
                <a:lnTo>
                  <a:pt x="378688" y="6574980"/>
                </a:lnTo>
                <a:lnTo>
                  <a:pt x="1313459" y="6574980"/>
                </a:lnTo>
                <a:lnTo>
                  <a:pt x="1313459" y="6560477"/>
                </a:lnTo>
                <a:lnTo>
                  <a:pt x="378688" y="6560477"/>
                </a:lnTo>
                <a:lnTo>
                  <a:pt x="378688" y="5625808"/>
                </a:lnTo>
                <a:lnTo>
                  <a:pt x="1313459" y="5625808"/>
                </a:lnTo>
                <a:lnTo>
                  <a:pt x="1313459" y="5611304"/>
                </a:lnTo>
                <a:lnTo>
                  <a:pt x="378688" y="5611304"/>
                </a:lnTo>
                <a:lnTo>
                  <a:pt x="378688" y="4676635"/>
                </a:lnTo>
                <a:lnTo>
                  <a:pt x="1313459" y="4676635"/>
                </a:lnTo>
                <a:lnTo>
                  <a:pt x="1313459" y="4662132"/>
                </a:lnTo>
                <a:lnTo>
                  <a:pt x="378688" y="4662132"/>
                </a:lnTo>
                <a:lnTo>
                  <a:pt x="378688" y="3727450"/>
                </a:lnTo>
                <a:lnTo>
                  <a:pt x="1313459" y="3727450"/>
                </a:lnTo>
                <a:lnTo>
                  <a:pt x="1313459" y="3712959"/>
                </a:lnTo>
                <a:lnTo>
                  <a:pt x="378688" y="3712959"/>
                </a:lnTo>
                <a:lnTo>
                  <a:pt x="378688" y="2778277"/>
                </a:lnTo>
                <a:lnTo>
                  <a:pt x="1313459" y="2778277"/>
                </a:lnTo>
                <a:lnTo>
                  <a:pt x="1313459" y="2763774"/>
                </a:lnTo>
                <a:lnTo>
                  <a:pt x="378688" y="2763774"/>
                </a:lnTo>
                <a:lnTo>
                  <a:pt x="378688" y="1829003"/>
                </a:lnTo>
                <a:lnTo>
                  <a:pt x="1313459" y="1829003"/>
                </a:lnTo>
                <a:lnTo>
                  <a:pt x="1313459" y="1814512"/>
                </a:lnTo>
                <a:lnTo>
                  <a:pt x="378688" y="1814512"/>
                </a:lnTo>
                <a:lnTo>
                  <a:pt x="378688" y="879830"/>
                </a:lnTo>
                <a:lnTo>
                  <a:pt x="1313459" y="879830"/>
                </a:lnTo>
                <a:lnTo>
                  <a:pt x="1313459" y="865327"/>
                </a:lnTo>
                <a:lnTo>
                  <a:pt x="378688" y="865327"/>
                </a:lnTo>
                <a:lnTo>
                  <a:pt x="378688" y="0"/>
                </a:lnTo>
                <a:lnTo>
                  <a:pt x="364197" y="0"/>
                </a:lnTo>
                <a:lnTo>
                  <a:pt x="364197" y="865327"/>
                </a:lnTo>
                <a:lnTo>
                  <a:pt x="0" y="865327"/>
                </a:lnTo>
                <a:lnTo>
                  <a:pt x="0" y="879830"/>
                </a:lnTo>
                <a:lnTo>
                  <a:pt x="364197" y="879830"/>
                </a:lnTo>
                <a:lnTo>
                  <a:pt x="364197" y="1814512"/>
                </a:lnTo>
                <a:lnTo>
                  <a:pt x="0" y="1814512"/>
                </a:lnTo>
                <a:lnTo>
                  <a:pt x="0" y="1829003"/>
                </a:lnTo>
                <a:lnTo>
                  <a:pt x="364197" y="1829003"/>
                </a:lnTo>
                <a:lnTo>
                  <a:pt x="364197" y="2763774"/>
                </a:lnTo>
                <a:lnTo>
                  <a:pt x="0" y="2763774"/>
                </a:lnTo>
                <a:lnTo>
                  <a:pt x="0" y="2778277"/>
                </a:lnTo>
                <a:lnTo>
                  <a:pt x="364197" y="2778277"/>
                </a:lnTo>
                <a:lnTo>
                  <a:pt x="364197" y="3712959"/>
                </a:lnTo>
                <a:lnTo>
                  <a:pt x="0" y="3712959"/>
                </a:lnTo>
                <a:lnTo>
                  <a:pt x="0" y="3727450"/>
                </a:lnTo>
                <a:lnTo>
                  <a:pt x="364197" y="3727450"/>
                </a:lnTo>
                <a:lnTo>
                  <a:pt x="364197" y="4662132"/>
                </a:lnTo>
                <a:lnTo>
                  <a:pt x="0" y="4662132"/>
                </a:lnTo>
                <a:lnTo>
                  <a:pt x="0" y="4676635"/>
                </a:lnTo>
                <a:lnTo>
                  <a:pt x="364197" y="4676635"/>
                </a:lnTo>
                <a:lnTo>
                  <a:pt x="364197" y="5611304"/>
                </a:lnTo>
                <a:lnTo>
                  <a:pt x="0" y="5611304"/>
                </a:lnTo>
                <a:lnTo>
                  <a:pt x="0" y="5625808"/>
                </a:lnTo>
                <a:lnTo>
                  <a:pt x="364197" y="5625808"/>
                </a:lnTo>
                <a:lnTo>
                  <a:pt x="364197" y="6560477"/>
                </a:lnTo>
                <a:lnTo>
                  <a:pt x="0" y="6560477"/>
                </a:lnTo>
                <a:lnTo>
                  <a:pt x="0" y="6574980"/>
                </a:lnTo>
                <a:lnTo>
                  <a:pt x="364197" y="6574980"/>
                </a:lnTo>
                <a:lnTo>
                  <a:pt x="364197" y="7509650"/>
                </a:lnTo>
                <a:lnTo>
                  <a:pt x="0" y="7509650"/>
                </a:lnTo>
                <a:lnTo>
                  <a:pt x="0" y="7524153"/>
                </a:lnTo>
                <a:lnTo>
                  <a:pt x="364197" y="7524153"/>
                </a:lnTo>
                <a:lnTo>
                  <a:pt x="364197" y="8458924"/>
                </a:lnTo>
                <a:lnTo>
                  <a:pt x="0" y="8458924"/>
                </a:lnTo>
                <a:lnTo>
                  <a:pt x="0" y="8473427"/>
                </a:lnTo>
                <a:lnTo>
                  <a:pt x="364197" y="8473427"/>
                </a:lnTo>
                <a:lnTo>
                  <a:pt x="364197" y="9408096"/>
                </a:lnTo>
                <a:lnTo>
                  <a:pt x="0" y="9408096"/>
                </a:lnTo>
                <a:lnTo>
                  <a:pt x="0" y="9422600"/>
                </a:lnTo>
                <a:lnTo>
                  <a:pt x="364197" y="9422600"/>
                </a:lnTo>
                <a:lnTo>
                  <a:pt x="364197" y="10286987"/>
                </a:lnTo>
                <a:lnTo>
                  <a:pt x="378688" y="10286987"/>
                </a:lnTo>
                <a:lnTo>
                  <a:pt x="378688" y="9422600"/>
                </a:lnTo>
                <a:lnTo>
                  <a:pt x="1313459" y="9422600"/>
                </a:lnTo>
                <a:lnTo>
                  <a:pt x="1313459" y="10286987"/>
                </a:lnTo>
                <a:lnTo>
                  <a:pt x="1327962" y="10286987"/>
                </a:lnTo>
                <a:lnTo>
                  <a:pt x="1327962" y="9422600"/>
                </a:lnTo>
                <a:lnTo>
                  <a:pt x="2262644" y="9422600"/>
                </a:lnTo>
                <a:lnTo>
                  <a:pt x="2262644" y="10286987"/>
                </a:lnTo>
                <a:lnTo>
                  <a:pt x="2277135" y="10286987"/>
                </a:lnTo>
                <a:lnTo>
                  <a:pt x="2277135" y="9422600"/>
                </a:lnTo>
                <a:lnTo>
                  <a:pt x="3211817" y="9422600"/>
                </a:lnTo>
                <a:lnTo>
                  <a:pt x="3211817" y="10286987"/>
                </a:lnTo>
                <a:lnTo>
                  <a:pt x="3226320" y="10286987"/>
                </a:lnTo>
                <a:lnTo>
                  <a:pt x="3226320" y="9422600"/>
                </a:lnTo>
                <a:lnTo>
                  <a:pt x="4160990" y="9422600"/>
                </a:lnTo>
                <a:lnTo>
                  <a:pt x="4160990" y="10286987"/>
                </a:lnTo>
                <a:lnTo>
                  <a:pt x="4175493" y="10286987"/>
                </a:lnTo>
                <a:lnTo>
                  <a:pt x="4175493" y="9422600"/>
                </a:lnTo>
                <a:lnTo>
                  <a:pt x="5110162" y="9422600"/>
                </a:lnTo>
                <a:lnTo>
                  <a:pt x="5110162" y="10286987"/>
                </a:lnTo>
                <a:lnTo>
                  <a:pt x="5124666" y="10286987"/>
                </a:lnTo>
                <a:lnTo>
                  <a:pt x="5124666" y="9422600"/>
                </a:lnTo>
                <a:lnTo>
                  <a:pt x="6059335" y="9422600"/>
                </a:lnTo>
                <a:lnTo>
                  <a:pt x="6059335" y="10286987"/>
                </a:lnTo>
                <a:lnTo>
                  <a:pt x="6073838" y="10286987"/>
                </a:lnTo>
                <a:lnTo>
                  <a:pt x="6073838" y="9422600"/>
                </a:lnTo>
                <a:lnTo>
                  <a:pt x="7008609" y="9422600"/>
                </a:lnTo>
                <a:lnTo>
                  <a:pt x="7008609" y="10286987"/>
                </a:lnTo>
                <a:lnTo>
                  <a:pt x="7023113" y="10286987"/>
                </a:lnTo>
                <a:lnTo>
                  <a:pt x="7023113" y="9422600"/>
                </a:lnTo>
                <a:lnTo>
                  <a:pt x="7957782" y="9422600"/>
                </a:lnTo>
                <a:lnTo>
                  <a:pt x="7957782" y="10286987"/>
                </a:lnTo>
                <a:lnTo>
                  <a:pt x="7972285" y="10286987"/>
                </a:lnTo>
                <a:lnTo>
                  <a:pt x="7972285" y="9422600"/>
                </a:lnTo>
                <a:lnTo>
                  <a:pt x="8906967" y="9422600"/>
                </a:lnTo>
                <a:lnTo>
                  <a:pt x="8906967" y="10286987"/>
                </a:lnTo>
                <a:lnTo>
                  <a:pt x="8921471" y="10286987"/>
                </a:lnTo>
                <a:lnTo>
                  <a:pt x="8921471" y="0"/>
                </a:lnTo>
                <a:close/>
              </a:path>
            </a:pathLst>
          </a:custGeom>
          <a:solidFill>
            <a:srgbClr val="0AB5BC"/>
          </a:solidFill>
        </p:spPr>
        <p:txBody>
          <a:bodyPr wrap="square" lIns="0" tIns="0" rIns="0" bIns="0" rtlCol="0"/>
          <a:lstStyle/>
          <a:p>
            <a:endParaRPr/>
          </a:p>
        </p:txBody>
      </p:sp>
      <p:sp>
        <p:nvSpPr>
          <p:cNvPr id="3" name="object 3"/>
          <p:cNvSpPr txBox="1"/>
          <p:nvPr/>
        </p:nvSpPr>
        <p:spPr>
          <a:xfrm>
            <a:off x="4524976" y="3698480"/>
            <a:ext cx="9237980" cy="2197100"/>
          </a:xfrm>
          <a:prstGeom prst="rect">
            <a:avLst/>
          </a:prstGeom>
        </p:spPr>
        <p:txBody>
          <a:bodyPr vert="horz" wrap="square" lIns="0" tIns="12700" rIns="0" bIns="0" rtlCol="0">
            <a:spAutoFit/>
          </a:bodyPr>
          <a:lstStyle/>
          <a:p>
            <a:pPr marL="12700">
              <a:lnSpc>
                <a:spcPct val="100000"/>
              </a:lnSpc>
              <a:spcBef>
                <a:spcPts val="100"/>
              </a:spcBef>
            </a:pPr>
            <a:r>
              <a:rPr sz="14250" b="1" spc="850" dirty="0">
                <a:solidFill>
                  <a:srgbClr val="0AB5BC"/>
                </a:solidFill>
                <a:latin typeface="Calibri"/>
                <a:cs typeface="Calibri"/>
              </a:rPr>
              <a:t>Thank</a:t>
            </a:r>
            <a:r>
              <a:rPr sz="14250" b="1" spc="-204" dirty="0">
                <a:solidFill>
                  <a:srgbClr val="0AB5BC"/>
                </a:solidFill>
                <a:latin typeface="Calibri"/>
                <a:cs typeface="Calibri"/>
              </a:rPr>
              <a:t> </a:t>
            </a:r>
            <a:r>
              <a:rPr sz="14250" b="1" spc="470" dirty="0">
                <a:solidFill>
                  <a:srgbClr val="0AB5BC"/>
                </a:solidFill>
                <a:latin typeface="Calibri"/>
                <a:cs typeface="Calibri"/>
              </a:rPr>
              <a:t>you</a:t>
            </a:r>
            <a:r>
              <a:rPr sz="14250" b="1" spc="470" dirty="0">
                <a:solidFill>
                  <a:srgbClr val="0AB5BC"/>
                </a:solidFill>
                <a:latin typeface="Arial"/>
                <a:cs typeface="Arial"/>
              </a:rPr>
              <a:t>!</a:t>
            </a:r>
            <a:endParaRPr sz="14250">
              <a:latin typeface="Arial"/>
              <a:cs typeface="Arial"/>
            </a:endParaRPr>
          </a:p>
        </p:txBody>
      </p:sp>
      <p:sp>
        <p:nvSpPr>
          <p:cNvPr id="4" name="object 4"/>
          <p:cNvSpPr txBox="1"/>
          <p:nvPr/>
        </p:nvSpPr>
        <p:spPr>
          <a:xfrm>
            <a:off x="5715000" y="6057900"/>
            <a:ext cx="8557260" cy="2601353"/>
          </a:xfrm>
          <a:prstGeom prst="rect">
            <a:avLst/>
          </a:prstGeom>
        </p:spPr>
        <p:txBody>
          <a:bodyPr vert="horz" wrap="square" lIns="0" tIns="15875" rIns="0" bIns="0" rtlCol="0">
            <a:spAutoFit/>
          </a:bodyPr>
          <a:lstStyle/>
          <a:p>
            <a:r>
              <a:rPr lang="en-US" sz="2800" dirty="0"/>
              <a:t>Email | </a:t>
            </a:r>
            <a:r>
              <a:rPr lang="en-US" sz="2800" dirty="0">
                <a:hlinkClick r:id="rId2"/>
              </a:rPr>
              <a:t>lutfikhatib112@gmail.com</a:t>
            </a:r>
            <a:endParaRPr lang="en-US" sz="2800" dirty="0"/>
          </a:p>
          <a:p>
            <a:endParaRPr lang="en-US" sz="2800" dirty="0"/>
          </a:p>
          <a:p>
            <a:r>
              <a:rPr lang="en-US" sz="2800" dirty="0"/>
              <a:t>Phone | +255 656 936 620</a:t>
            </a:r>
          </a:p>
          <a:p>
            <a:endParaRPr lang="en-US" sz="2800" dirty="0"/>
          </a:p>
          <a:p>
            <a:r>
              <a:rPr lang="en-US" sz="2800" dirty="0"/>
              <a:t>@EcoTrack</a:t>
            </a:r>
          </a:p>
          <a:p>
            <a:endParaRPr lang="en-US" sz="2800" dirty="0"/>
          </a:p>
        </p:txBody>
      </p:sp>
      <p:grpSp>
        <p:nvGrpSpPr>
          <p:cNvPr id="5" name="object 5"/>
          <p:cNvGrpSpPr/>
          <p:nvPr/>
        </p:nvGrpSpPr>
        <p:grpSpPr>
          <a:xfrm>
            <a:off x="629477" y="893788"/>
            <a:ext cx="4634230" cy="8343265"/>
            <a:chOff x="629477" y="893788"/>
            <a:chExt cx="4634230" cy="8343265"/>
          </a:xfrm>
        </p:grpSpPr>
        <p:sp>
          <p:nvSpPr>
            <p:cNvPr id="6" name="object 6"/>
            <p:cNvSpPr/>
            <p:nvPr/>
          </p:nvSpPr>
          <p:spPr>
            <a:xfrm>
              <a:off x="2825259" y="6798104"/>
              <a:ext cx="2438400" cy="2438400"/>
            </a:xfrm>
            <a:custGeom>
              <a:avLst/>
              <a:gdLst/>
              <a:ahLst/>
              <a:cxnLst/>
              <a:rect l="l" t="t" r="r" b="b"/>
              <a:pathLst>
                <a:path w="2438400" h="2438400">
                  <a:moveTo>
                    <a:pt x="1352580" y="2438393"/>
                  </a:moveTo>
                  <a:lnTo>
                    <a:pt x="2438399" y="2438393"/>
                  </a:lnTo>
                  <a:lnTo>
                    <a:pt x="2437925" y="2389830"/>
                  </a:lnTo>
                  <a:lnTo>
                    <a:pt x="2436510" y="2341498"/>
                  </a:lnTo>
                  <a:lnTo>
                    <a:pt x="2434160" y="2293405"/>
                  </a:lnTo>
                  <a:lnTo>
                    <a:pt x="2430887" y="2245560"/>
                  </a:lnTo>
                  <a:lnTo>
                    <a:pt x="2426697" y="2197973"/>
                  </a:lnTo>
                  <a:lnTo>
                    <a:pt x="2421601" y="2150652"/>
                  </a:lnTo>
                  <a:lnTo>
                    <a:pt x="2415606" y="2103606"/>
                  </a:lnTo>
                  <a:lnTo>
                    <a:pt x="2408722" y="2056843"/>
                  </a:lnTo>
                  <a:lnTo>
                    <a:pt x="2400958" y="2010372"/>
                  </a:lnTo>
                  <a:lnTo>
                    <a:pt x="2392322" y="1964203"/>
                  </a:lnTo>
                  <a:lnTo>
                    <a:pt x="2382822" y="1918344"/>
                  </a:lnTo>
                  <a:lnTo>
                    <a:pt x="2372469" y="1872803"/>
                  </a:lnTo>
                  <a:lnTo>
                    <a:pt x="2361270" y="1827589"/>
                  </a:lnTo>
                  <a:lnTo>
                    <a:pt x="2349234" y="1782712"/>
                  </a:lnTo>
                  <a:lnTo>
                    <a:pt x="2336371" y="1738180"/>
                  </a:lnTo>
                  <a:lnTo>
                    <a:pt x="2322688" y="1694002"/>
                  </a:lnTo>
                  <a:lnTo>
                    <a:pt x="2308195" y="1650186"/>
                  </a:lnTo>
                  <a:lnTo>
                    <a:pt x="2292900" y="1606742"/>
                  </a:lnTo>
                  <a:lnTo>
                    <a:pt x="2276813" y="1563678"/>
                  </a:lnTo>
                  <a:lnTo>
                    <a:pt x="2259942" y="1521002"/>
                  </a:lnTo>
                  <a:lnTo>
                    <a:pt x="2242295" y="1478724"/>
                  </a:lnTo>
                  <a:lnTo>
                    <a:pt x="2223882" y="1436853"/>
                  </a:lnTo>
                  <a:lnTo>
                    <a:pt x="2204711" y="1395397"/>
                  </a:lnTo>
                  <a:lnTo>
                    <a:pt x="2184792" y="1354365"/>
                  </a:lnTo>
                  <a:lnTo>
                    <a:pt x="2164132" y="1313766"/>
                  </a:lnTo>
                  <a:lnTo>
                    <a:pt x="2142741" y="1273609"/>
                  </a:lnTo>
                  <a:lnTo>
                    <a:pt x="2120627" y="1233902"/>
                  </a:lnTo>
                  <a:lnTo>
                    <a:pt x="2097800" y="1194654"/>
                  </a:lnTo>
                  <a:lnTo>
                    <a:pt x="2074268" y="1155874"/>
                  </a:lnTo>
                  <a:lnTo>
                    <a:pt x="2050039" y="1117570"/>
                  </a:lnTo>
                  <a:lnTo>
                    <a:pt x="2025123" y="1079752"/>
                  </a:lnTo>
                  <a:lnTo>
                    <a:pt x="1999529" y="1042429"/>
                  </a:lnTo>
                  <a:lnTo>
                    <a:pt x="1973264" y="1005608"/>
                  </a:lnTo>
                  <a:lnTo>
                    <a:pt x="1946339" y="969299"/>
                  </a:lnTo>
                  <a:lnTo>
                    <a:pt x="1918761" y="933511"/>
                  </a:lnTo>
                  <a:lnTo>
                    <a:pt x="1890539" y="898253"/>
                  </a:lnTo>
                  <a:lnTo>
                    <a:pt x="1861683" y="863532"/>
                  </a:lnTo>
                  <a:lnTo>
                    <a:pt x="1832201" y="829358"/>
                  </a:lnTo>
                  <a:lnTo>
                    <a:pt x="1802102" y="795741"/>
                  </a:lnTo>
                  <a:lnTo>
                    <a:pt x="1771394" y="762687"/>
                  </a:lnTo>
                  <a:lnTo>
                    <a:pt x="1740087" y="730207"/>
                  </a:lnTo>
                  <a:lnTo>
                    <a:pt x="1708189" y="698309"/>
                  </a:lnTo>
                  <a:lnTo>
                    <a:pt x="1675709" y="667002"/>
                  </a:lnTo>
                  <a:lnTo>
                    <a:pt x="1642655" y="636294"/>
                  </a:lnTo>
                  <a:lnTo>
                    <a:pt x="1609037" y="606195"/>
                  </a:lnTo>
                  <a:lnTo>
                    <a:pt x="1574863" y="576713"/>
                  </a:lnTo>
                  <a:lnTo>
                    <a:pt x="1540143" y="547857"/>
                  </a:lnTo>
                  <a:lnTo>
                    <a:pt x="1504884" y="519636"/>
                  </a:lnTo>
                  <a:lnTo>
                    <a:pt x="1469096" y="492058"/>
                  </a:lnTo>
                  <a:lnTo>
                    <a:pt x="1432787" y="465133"/>
                  </a:lnTo>
                  <a:lnTo>
                    <a:pt x="1395966" y="438868"/>
                  </a:lnTo>
                  <a:lnTo>
                    <a:pt x="1358642" y="413274"/>
                  </a:lnTo>
                  <a:lnTo>
                    <a:pt x="1320824" y="388358"/>
                  </a:lnTo>
                  <a:lnTo>
                    <a:pt x="1282521" y="364130"/>
                  </a:lnTo>
                  <a:lnTo>
                    <a:pt x="1243741" y="340597"/>
                  </a:lnTo>
                  <a:lnTo>
                    <a:pt x="1204493" y="317770"/>
                  </a:lnTo>
                  <a:lnTo>
                    <a:pt x="1164785" y="295657"/>
                  </a:lnTo>
                  <a:lnTo>
                    <a:pt x="1124628" y="274266"/>
                  </a:lnTo>
                  <a:lnTo>
                    <a:pt x="1084029" y="253606"/>
                  </a:lnTo>
                  <a:lnTo>
                    <a:pt x="1042997" y="233687"/>
                  </a:lnTo>
                  <a:lnTo>
                    <a:pt x="1001541" y="214516"/>
                  </a:lnTo>
                  <a:lnTo>
                    <a:pt x="959669" y="196103"/>
                  </a:lnTo>
                  <a:lnTo>
                    <a:pt x="917392" y="178456"/>
                  </a:lnTo>
                  <a:lnTo>
                    <a:pt x="874716" y="161585"/>
                  </a:lnTo>
                  <a:lnTo>
                    <a:pt x="831652" y="145498"/>
                  </a:lnTo>
                  <a:lnTo>
                    <a:pt x="788207" y="130203"/>
                  </a:lnTo>
                  <a:lnTo>
                    <a:pt x="744391" y="115710"/>
                  </a:lnTo>
                  <a:lnTo>
                    <a:pt x="700213" y="102028"/>
                  </a:lnTo>
                  <a:lnTo>
                    <a:pt x="655681" y="89164"/>
                  </a:lnTo>
                  <a:lnTo>
                    <a:pt x="610804" y="77129"/>
                  </a:lnTo>
                  <a:lnTo>
                    <a:pt x="565590" y="65930"/>
                  </a:lnTo>
                  <a:lnTo>
                    <a:pt x="520049" y="55576"/>
                  </a:lnTo>
                  <a:lnTo>
                    <a:pt x="474190" y="46077"/>
                  </a:lnTo>
                  <a:lnTo>
                    <a:pt x="428021" y="37441"/>
                  </a:lnTo>
                  <a:lnTo>
                    <a:pt x="381550" y="29676"/>
                  </a:lnTo>
                  <a:lnTo>
                    <a:pt x="334787" y="22793"/>
                  </a:lnTo>
                  <a:lnTo>
                    <a:pt x="287741" y="16798"/>
                  </a:lnTo>
                  <a:lnTo>
                    <a:pt x="240420" y="11702"/>
                  </a:lnTo>
                  <a:lnTo>
                    <a:pt x="192832" y="7512"/>
                  </a:lnTo>
                  <a:lnTo>
                    <a:pt x="144988" y="4239"/>
                  </a:lnTo>
                  <a:lnTo>
                    <a:pt x="96895" y="1889"/>
                  </a:lnTo>
                  <a:lnTo>
                    <a:pt x="48563" y="473"/>
                  </a:lnTo>
                  <a:lnTo>
                    <a:pt x="0" y="0"/>
                  </a:lnTo>
                  <a:lnTo>
                    <a:pt x="0" y="1085807"/>
                  </a:lnTo>
                  <a:lnTo>
                    <a:pt x="48512" y="1086661"/>
                  </a:lnTo>
                  <a:lnTo>
                    <a:pt x="96595" y="1089203"/>
                  </a:lnTo>
                  <a:lnTo>
                    <a:pt x="144219" y="1093405"/>
                  </a:lnTo>
                  <a:lnTo>
                    <a:pt x="191357" y="1099239"/>
                  </a:lnTo>
                  <a:lnTo>
                    <a:pt x="237979" y="1106675"/>
                  </a:lnTo>
                  <a:lnTo>
                    <a:pt x="284057" y="1115685"/>
                  </a:lnTo>
                  <a:lnTo>
                    <a:pt x="329562" y="1126241"/>
                  </a:lnTo>
                  <a:lnTo>
                    <a:pt x="374466" y="1138314"/>
                  </a:lnTo>
                  <a:lnTo>
                    <a:pt x="418741" y="1151875"/>
                  </a:lnTo>
                  <a:lnTo>
                    <a:pt x="462356" y="1166895"/>
                  </a:lnTo>
                  <a:lnTo>
                    <a:pt x="505285" y="1183347"/>
                  </a:lnTo>
                  <a:lnTo>
                    <a:pt x="547498" y="1201201"/>
                  </a:lnTo>
                  <a:lnTo>
                    <a:pt x="588966" y="1220428"/>
                  </a:lnTo>
                  <a:lnTo>
                    <a:pt x="629661" y="1241001"/>
                  </a:lnTo>
                  <a:lnTo>
                    <a:pt x="669555" y="1262891"/>
                  </a:lnTo>
                  <a:lnTo>
                    <a:pt x="708619" y="1286069"/>
                  </a:lnTo>
                  <a:lnTo>
                    <a:pt x="746824" y="1310505"/>
                  </a:lnTo>
                  <a:lnTo>
                    <a:pt x="784141" y="1336173"/>
                  </a:lnTo>
                  <a:lnTo>
                    <a:pt x="820543" y="1363043"/>
                  </a:lnTo>
                  <a:lnTo>
                    <a:pt x="856000" y="1391086"/>
                  </a:lnTo>
                  <a:lnTo>
                    <a:pt x="890483" y="1420275"/>
                  </a:lnTo>
                  <a:lnTo>
                    <a:pt x="923965" y="1450579"/>
                  </a:lnTo>
                  <a:lnTo>
                    <a:pt x="956416" y="1481971"/>
                  </a:lnTo>
                  <a:lnTo>
                    <a:pt x="987808" y="1514423"/>
                  </a:lnTo>
                  <a:lnTo>
                    <a:pt x="1018113" y="1547905"/>
                  </a:lnTo>
                  <a:lnTo>
                    <a:pt x="1047301" y="1582388"/>
                  </a:lnTo>
                  <a:lnTo>
                    <a:pt x="1075344" y="1617845"/>
                  </a:lnTo>
                  <a:lnTo>
                    <a:pt x="1102214" y="1654247"/>
                  </a:lnTo>
                  <a:lnTo>
                    <a:pt x="1127882" y="1691564"/>
                  </a:lnTo>
                  <a:lnTo>
                    <a:pt x="1152318" y="1729769"/>
                  </a:lnTo>
                  <a:lnTo>
                    <a:pt x="1175496" y="1768833"/>
                  </a:lnTo>
                  <a:lnTo>
                    <a:pt x="1197385" y="1808727"/>
                  </a:lnTo>
                  <a:lnTo>
                    <a:pt x="1217958" y="1849423"/>
                  </a:lnTo>
                  <a:lnTo>
                    <a:pt x="1237186" y="1890892"/>
                  </a:lnTo>
                  <a:lnTo>
                    <a:pt x="1255040" y="1933105"/>
                  </a:lnTo>
                  <a:lnTo>
                    <a:pt x="1271492" y="1976033"/>
                  </a:lnTo>
                  <a:lnTo>
                    <a:pt x="1286512" y="2019649"/>
                  </a:lnTo>
                  <a:lnTo>
                    <a:pt x="1300073" y="2063924"/>
                  </a:lnTo>
                  <a:lnTo>
                    <a:pt x="1312146" y="2108828"/>
                  </a:lnTo>
                  <a:lnTo>
                    <a:pt x="1322702" y="2154334"/>
                  </a:lnTo>
                  <a:lnTo>
                    <a:pt x="1331712" y="2200412"/>
                  </a:lnTo>
                  <a:lnTo>
                    <a:pt x="1339148" y="2247035"/>
                  </a:lnTo>
                  <a:lnTo>
                    <a:pt x="1344982" y="2294173"/>
                  </a:lnTo>
                  <a:lnTo>
                    <a:pt x="1349184" y="2341797"/>
                  </a:lnTo>
                  <a:lnTo>
                    <a:pt x="1351726" y="2389881"/>
                  </a:lnTo>
                  <a:lnTo>
                    <a:pt x="1352580" y="2438393"/>
                  </a:lnTo>
                  <a:close/>
                </a:path>
              </a:pathLst>
            </a:custGeom>
            <a:solidFill>
              <a:srgbClr val="0AB5BC"/>
            </a:solidFill>
          </p:spPr>
          <p:txBody>
            <a:bodyPr wrap="square" lIns="0" tIns="0" rIns="0" bIns="0" rtlCol="0"/>
            <a:lstStyle/>
            <a:p>
              <a:endParaRPr/>
            </a:p>
          </p:txBody>
        </p:sp>
        <p:sp>
          <p:nvSpPr>
            <p:cNvPr id="7" name="object 7"/>
            <p:cNvSpPr/>
            <p:nvPr/>
          </p:nvSpPr>
          <p:spPr>
            <a:xfrm>
              <a:off x="629477" y="893788"/>
              <a:ext cx="1066800" cy="266700"/>
            </a:xfrm>
            <a:custGeom>
              <a:avLst/>
              <a:gdLst/>
              <a:ahLst/>
              <a:cxnLst/>
              <a:rect l="l" t="t" r="r" b="b"/>
              <a:pathLst>
                <a:path w="1066800" h="266700">
                  <a:moveTo>
                    <a:pt x="133350" y="266700"/>
                  </a:moveTo>
                  <a:lnTo>
                    <a:pt x="91190" y="259904"/>
                  </a:lnTo>
                  <a:lnTo>
                    <a:pt x="54582" y="240979"/>
                  </a:lnTo>
                  <a:lnTo>
                    <a:pt x="25720" y="212117"/>
                  </a:lnTo>
                  <a:lnTo>
                    <a:pt x="6795" y="175509"/>
                  </a:lnTo>
                  <a:lnTo>
                    <a:pt x="0" y="133350"/>
                  </a:lnTo>
                  <a:lnTo>
                    <a:pt x="6795" y="91190"/>
                  </a:lnTo>
                  <a:lnTo>
                    <a:pt x="25720" y="54582"/>
                  </a:lnTo>
                  <a:lnTo>
                    <a:pt x="54582" y="25720"/>
                  </a:lnTo>
                  <a:lnTo>
                    <a:pt x="91190" y="6795"/>
                  </a:lnTo>
                  <a:lnTo>
                    <a:pt x="133350" y="0"/>
                  </a:lnTo>
                  <a:lnTo>
                    <a:pt x="175509" y="6795"/>
                  </a:lnTo>
                  <a:lnTo>
                    <a:pt x="212117" y="25720"/>
                  </a:lnTo>
                  <a:lnTo>
                    <a:pt x="240979" y="54582"/>
                  </a:lnTo>
                  <a:lnTo>
                    <a:pt x="259904" y="91190"/>
                  </a:lnTo>
                  <a:lnTo>
                    <a:pt x="266700" y="133350"/>
                  </a:lnTo>
                  <a:lnTo>
                    <a:pt x="259904" y="175509"/>
                  </a:lnTo>
                  <a:lnTo>
                    <a:pt x="240979" y="212117"/>
                  </a:lnTo>
                  <a:lnTo>
                    <a:pt x="212117" y="240979"/>
                  </a:lnTo>
                  <a:lnTo>
                    <a:pt x="175509" y="259904"/>
                  </a:lnTo>
                  <a:lnTo>
                    <a:pt x="133350" y="266700"/>
                  </a:lnTo>
                  <a:close/>
                </a:path>
                <a:path w="1066800" h="266700">
                  <a:moveTo>
                    <a:pt x="933450" y="266700"/>
                  </a:moveTo>
                  <a:lnTo>
                    <a:pt x="891290" y="259904"/>
                  </a:lnTo>
                  <a:lnTo>
                    <a:pt x="854682" y="240979"/>
                  </a:lnTo>
                  <a:lnTo>
                    <a:pt x="825820" y="212117"/>
                  </a:lnTo>
                  <a:lnTo>
                    <a:pt x="806895" y="175509"/>
                  </a:lnTo>
                  <a:lnTo>
                    <a:pt x="800100" y="133350"/>
                  </a:lnTo>
                  <a:lnTo>
                    <a:pt x="806895" y="91190"/>
                  </a:lnTo>
                  <a:lnTo>
                    <a:pt x="825820" y="54582"/>
                  </a:lnTo>
                  <a:lnTo>
                    <a:pt x="854682" y="25720"/>
                  </a:lnTo>
                  <a:lnTo>
                    <a:pt x="891290" y="6795"/>
                  </a:lnTo>
                  <a:lnTo>
                    <a:pt x="933450" y="0"/>
                  </a:lnTo>
                  <a:lnTo>
                    <a:pt x="975609" y="6795"/>
                  </a:lnTo>
                  <a:lnTo>
                    <a:pt x="1012217" y="25720"/>
                  </a:lnTo>
                  <a:lnTo>
                    <a:pt x="1041079" y="54582"/>
                  </a:lnTo>
                  <a:lnTo>
                    <a:pt x="1060004" y="91190"/>
                  </a:lnTo>
                  <a:lnTo>
                    <a:pt x="1066800" y="133350"/>
                  </a:lnTo>
                  <a:lnTo>
                    <a:pt x="1060004" y="175509"/>
                  </a:lnTo>
                  <a:lnTo>
                    <a:pt x="1041079" y="212117"/>
                  </a:lnTo>
                  <a:lnTo>
                    <a:pt x="1012217" y="240979"/>
                  </a:lnTo>
                  <a:lnTo>
                    <a:pt x="975609" y="259904"/>
                  </a:lnTo>
                  <a:lnTo>
                    <a:pt x="933450" y="266700"/>
                  </a:lnTo>
                  <a:close/>
                </a:path>
                <a:path w="1066800" h="266700">
                  <a:moveTo>
                    <a:pt x="533400" y="266700"/>
                  </a:moveTo>
                  <a:lnTo>
                    <a:pt x="491240" y="259904"/>
                  </a:lnTo>
                  <a:lnTo>
                    <a:pt x="454632" y="240979"/>
                  </a:lnTo>
                  <a:lnTo>
                    <a:pt x="425770" y="212117"/>
                  </a:lnTo>
                  <a:lnTo>
                    <a:pt x="406845" y="175509"/>
                  </a:lnTo>
                  <a:lnTo>
                    <a:pt x="400050" y="133350"/>
                  </a:lnTo>
                  <a:lnTo>
                    <a:pt x="406845" y="91190"/>
                  </a:lnTo>
                  <a:lnTo>
                    <a:pt x="425770" y="54582"/>
                  </a:lnTo>
                  <a:lnTo>
                    <a:pt x="454632" y="25720"/>
                  </a:lnTo>
                  <a:lnTo>
                    <a:pt x="491240" y="6795"/>
                  </a:lnTo>
                  <a:lnTo>
                    <a:pt x="533400" y="0"/>
                  </a:lnTo>
                  <a:lnTo>
                    <a:pt x="575559" y="6795"/>
                  </a:lnTo>
                  <a:lnTo>
                    <a:pt x="612167" y="25720"/>
                  </a:lnTo>
                  <a:lnTo>
                    <a:pt x="641029" y="54582"/>
                  </a:lnTo>
                  <a:lnTo>
                    <a:pt x="659954" y="91190"/>
                  </a:lnTo>
                  <a:lnTo>
                    <a:pt x="666750" y="133350"/>
                  </a:lnTo>
                  <a:lnTo>
                    <a:pt x="659954" y="175509"/>
                  </a:lnTo>
                  <a:lnTo>
                    <a:pt x="641029" y="212117"/>
                  </a:lnTo>
                  <a:lnTo>
                    <a:pt x="612167" y="240979"/>
                  </a:lnTo>
                  <a:lnTo>
                    <a:pt x="575559" y="259904"/>
                  </a:lnTo>
                  <a:lnTo>
                    <a:pt x="533400" y="266700"/>
                  </a:lnTo>
                  <a:close/>
                </a:path>
              </a:pathLst>
            </a:custGeom>
            <a:solidFill>
              <a:srgbClr val="FFFFFF"/>
            </a:solidFill>
          </p:spPr>
          <p:txBody>
            <a:bodyPr wrap="square" lIns="0" tIns="0" rIns="0" bIns="0" rtlCol="0"/>
            <a:lstStyle/>
            <a:p>
              <a:endParaRPr/>
            </a:p>
          </p:txBody>
        </p:sp>
      </p:grpSp>
      <p:sp>
        <p:nvSpPr>
          <p:cNvPr id="8" name="object 8"/>
          <p:cNvSpPr txBox="1"/>
          <p:nvPr/>
        </p:nvSpPr>
        <p:spPr>
          <a:xfrm>
            <a:off x="17604691" y="9495130"/>
            <a:ext cx="257175" cy="344170"/>
          </a:xfrm>
          <a:prstGeom prst="rect">
            <a:avLst/>
          </a:prstGeom>
        </p:spPr>
        <p:txBody>
          <a:bodyPr vert="horz" wrap="square" lIns="0" tIns="17780" rIns="0" bIns="0" rtlCol="0">
            <a:spAutoFit/>
          </a:bodyPr>
          <a:lstStyle/>
          <a:p>
            <a:pPr marL="12700">
              <a:lnSpc>
                <a:spcPct val="100000"/>
              </a:lnSpc>
              <a:spcBef>
                <a:spcPts val="140"/>
              </a:spcBef>
            </a:pPr>
            <a:r>
              <a:rPr sz="2050" b="1" spc="-25" dirty="0">
                <a:latin typeface="Arial Narrow"/>
                <a:cs typeface="Arial Narrow"/>
              </a:rPr>
              <a:t>17</a:t>
            </a:r>
            <a:endParaRPr sz="2050">
              <a:latin typeface="Arial Narrow"/>
              <a:cs typeface="Arial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000" y="4040566"/>
            <a:ext cx="6985000" cy="1218282"/>
          </a:xfrm>
          <a:prstGeom prst="rect">
            <a:avLst/>
          </a:prstGeom>
        </p:spPr>
        <p:txBody>
          <a:bodyPr vert="horz" wrap="square" lIns="0" tIns="190500" rIns="0" bIns="0" rtlCol="0">
            <a:spAutoFit/>
          </a:bodyPr>
          <a:lstStyle/>
          <a:p>
            <a:pPr marL="12700" marR="5080" algn="ctr">
              <a:lnSpc>
                <a:spcPts val="7950"/>
              </a:lnSpc>
              <a:spcBef>
                <a:spcPts val="1500"/>
              </a:spcBef>
            </a:pPr>
            <a:r>
              <a:rPr lang="en-US" sz="8800" b="1" spc="300" dirty="0">
                <a:solidFill>
                  <a:srgbClr val="0AB5BC"/>
                </a:solidFill>
                <a:latin typeface="Broadway" panose="04040905080B02020502" pitchFamily="82" charset="0"/>
                <a:cs typeface="Calibri"/>
              </a:rPr>
              <a:t>Eco</a:t>
            </a:r>
            <a:r>
              <a:rPr lang="en-US" sz="8800" dirty="0">
                <a:latin typeface="Broadway" panose="04040905080B02020502" pitchFamily="82" charset="0"/>
              </a:rPr>
              <a:t> </a:t>
            </a:r>
            <a:r>
              <a:rPr lang="en-US" sz="8800" b="1" spc="300" dirty="0">
                <a:solidFill>
                  <a:srgbClr val="0AB5BC"/>
                </a:solidFill>
                <a:latin typeface="Broadway" panose="04040905080B02020502" pitchFamily="82" charset="0"/>
                <a:cs typeface="Calibri"/>
              </a:rPr>
              <a:t>Track</a:t>
            </a:r>
          </a:p>
        </p:txBody>
      </p:sp>
      <p:sp>
        <p:nvSpPr>
          <p:cNvPr id="3" name="object 3"/>
          <p:cNvSpPr txBox="1"/>
          <p:nvPr/>
        </p:nvSpPr>
        <p:spPr>
          <a:xfrm>
            <a:off x="616557" y="9584555"/>
            <a:ext cx="279400" cy="346710"/>
          </a:xfrm>
          <a:prstGeom prst="rect">
            <a:avLst/>
          </a:prstGeom>
        </p:spPr>
        <p:txBody>
          <a:bodyPr vert="horz" wrap="square" lIns="0" tIns="13335" rIns="0" bIns="0" rtlCol="0">
            <a:spAutoFit/>
          </a:bodyPr>
          <a:lstStyle/>
          <a:p>
            <a:pPr marL="12700">
              <a:lnSpc>
                <a:spcPct val="100000"/>
              </a:lnSpc>
              <a:spcBef>
                <a:spcPts val="105"/>
              </a:spcBef>
            </a:pPr>
            <a:r>
              <a:rPr sz="2100" b="1" spc="-25" dirty="0">
                <a:solidFill>
                  <a:srgbClr val="8F113D"/>
                </a:solidFill>
                <a:latin typeface="Arial Narrow"/>
                <a:cs typeface="Arial Narrow"/>
              </a:rPr>
              <a:t>01</a:t>
            </a:r>
            <a:endParaRPr sz="2100">
              <a:latin typeface="Arial Narrow"/>
              <a:cs typeface="Arial Narrow"/>
            </a:endParaRPr>
          </a:p>
        </p:txBody>
      </p:sp>
      <p:pic>
        <p:nvPicPr>
          <p:cNvPr id="5" name="object 5"/>
          <p:cNvPicPr/>
          <p:nvPr/>
        </p:nvPicPr>
        <p:blipFill>
          <a:blip r:embed="rId2" cstate="print"/>
          <a:stretch>
            <a:fillRect/>
          </a:stretch>
        </p:blipFill>
        <p:spPr>
          <a:xfrm>
            <a:off x="303663" y="143884"/>
            <a:ext cx="1838324" cy="1838324"/>
          </a:xfrm>
          <a:prstGeom prst="rect">
            <a:avLst/>
          </a:prstGeom>
        </p:spPr>
      </p:pic>
      <p:sp>
        <p:nvSpPr>
          <p:cNvPr id="8" name="object 2">
            <a:extLst>
              <a:ext uri="{FF2B5EF4-FFF2-40B4-BE49-F238E27FC236}">
                <a16:creationId xmlns:a16="http://schemas.microsoft.com/office/drawing/2014/main" id="{1E13E878-FCB1-45CF-A697-BF0C9C6053B4}"/>
              </a:ext>
            </a:extLst>
          </p:cNvPr>
          <p:cNvSpPr txBox="1"/>
          <p:nvPr/>
        </p:nvSpPr>
        <p:spPr>
          <a:xfrm>
            <a:off x="8305800" y="7116906"/>
            <a:ext cx="10515599" cy="3136756"/>
          </a:xfrm>
          <a:prstGeom prst="rect">
            <a:avLst/>
          </a:prstGeom>
        </p:spPr>
        <p:txBody>
          <a:bodyPr vert="horz" wrap="square" lIns="0" tIns="190500" rIns="0" bIns="0" rtlCol="0">
            <a:spAutoFit/>
          </a:bodyPr>
          <a:lstStyle/>
          <a:p>
            <a:pPr marL="12700" marR="5080" algn="ctr">
              <a:lnSpc>
                <a:spcPts val="7950"/>
              </a:lnSpc>
              <a:spcBef>
                <a:spcPts val="1500"/>
              </a:spcBef>
            </a:pPr>
            <a:r>
              <a:rPr lang="en-US" sz="3200" spc="105" dirty="0">
                <a:latin typeface="Vineta BT" panose="04020906050602070202" pitchFamily="82" charset="0"/>
                <a:cs typeface="Tahoma"/>
              </a:rPr>
              <a:t>Revolutionizing</a:t>
            </a:r>
            <a:r>
              <a:rPr lang="en-US" sz="3200" dirty="0">
                <a:latin typeface="Vineta BT" panose="04020906050602070202" pitchFamily="82" charset="0"/>
              </a:rPr>
              <a:t> </a:t>
            </a:r>
            <a:r>
              <a:rPr lang="en-US" sz="3200" spc="105" dirty="0">
                <a:latin typeface="Vineta BT" panose="04020906050602070202" pitchFamily="82" charset="0"/>
                <a:cs typeface="Tahoma"/>
              </a:rPr>
              <a:t>Waste Management with Smart Technology</a:t>
            </a:r>
          </a:p>
        </p:txBody>
      </p:sp>
      <p:pic>
        <p:nvPicPr>
          <p:cNvPr id="9" name="Picture 8">
            <a:extLst>
              <a:ext uri="{FF2B5EF4-FFF2-40B4-BE49-F238E27FC236}">
                <a16:creationId xmlns:a16="http://schemas.microsoft.com/office/drawing/2014/main" id="{E3603ED6-639C-43C3-B5FA-B37F2D42E43A}"/>
              </a:ext>
            </a:extLst>
          </p:cNvPr>
          <p:cNvPicPr>
            <a:picLocks noChangeAspect="1"/>
          </p:cNvPicPr>
          <p:nvPr/>
        </p:nvPicPr>
        <p:blipFill>
          <a:blip r:embed="rId3"/>
          <a:stretch>
            <a:fillRect/>
          </a:stretch>
        </p:blipFill>
        <p:spPr>
          <a:xfrm>
            <a:off x="9829800" y="800100"/>
            <a:ext cx="7978844" cy="60711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2258269" y="0"/>
            <a:ext cx="6029960" cy="10287000"/>
          </a:xfrm>
          <a:custGeom>
            <a:avLst/>
            <a:gdLst/>
            <a:ahLst/>
            <a:cxnLst/>
            <a:rect l="l" t="t" r="r" b="b"/>
            <a:pathLst>
              <a:path w="6029959" h="10287000">
                <a:moveTo>
                  <a:pt x="6029729" y="10286999"/>
                </a:moveTo>
                <a:lnTo>
                  <a:pt x="0" y="10286999"/>
                </a:lnTo>
                <a:lnTo>
                  <a:pt x="0" y="0"/>
                </a:lnTo>
                <a:lnTo>
                  <a:pt x="6029729" y="0"/>
                </a:lnTo>
                <a:lnTo>
                  <a:pt x="6029729" y="10286999"/>
                </a:lnTo>
                <a:close/>
              </a:path>
            </a:pathLst>
          </a:custGeom>
          <a:solidFill>
            <a:srgbClr val="0AB5BC"/>
          </a:solidFill>
        </p:spPr>
        <p:txBody>
          <a:bodyPr wrap="square" lIns="0" tIns="0" rIns="0" bIns="0" rtlCol="0"/>
          <a:lstStyle/>
          <a:p>
            <a:endParaRPr/>
          </a:p>
        </p:txBody>
      </p:sp>
      <p:sp>
        <p:nvSpPr>
          <p:cNvPr id="5" name="object 5"/>
          <p:cNvSpPr txBox="1"/>
          <p:nvPr/>
        </p:nvSpPr>
        <p:spPr>
          <a:xfrm>
            <a:off x="1016000" y="2552700"/>
            <a:ext cx="7126605" cy="1245213"/>
          </a:xfrm>
          <a:prstGeom prst="rect">
            <a:avLst/>
          </a:prstGeom>
        </p:spPr>
        <p:txBody>
          <a:bodyPr vert="horz" wrap="square" lIns="0" tIns="1270" rIns="0" bIns="0" rtlCol="0">
            <a:spAutoFit/>
          </a:bodyPr>
          <a:lstStyle/>
          <a:p>
            <a:pPr marL="12700" marR="5080">
              <a:lnSpc>
                <a:spcPts val="9680"/>
              </a:lnSpc>
              <a:spcBef>
                <a:spcPts val="10"/>
              </a:spcBef>
            </a:pPr>
            <a:r>
              <a:rPr lang="en-US" sz="8800" b="1" spc="300" dirty="0">
                <a:solidFill>
                  <a:srgbClr val="0AB5BC"/>
                </a:solidFill>
                <a:latin typeface="Broadway" panose="04040905080B02020502" pitchFamily="82" charset="0"/>
                <a:cs typeface="Calibri"/>
              </a:rPr>
              <a:t>Problem</a:t>
            </a:r>
          </a:p>
        </p:txBody>
      </p:sp>
      <p:sp>
        <p:nvSpPr>
          <p:cNvPr id="6" name="object 6"/>
          <p:cNvSpPr txBox="1"/>
          <p:nvPr/>
        </p:nvSpPr>
        <p:spPr>
          <a:xfrm>
            <a:off x="831895" y="5476631"/>
            <a:ext cx="9101580" cy="2996333"/>
          </a:xfrm>
          <a:prstGeom prst="rect">
            <a:avLst/>
          </a:prstGeom>
        </p:spPr>
        <p:txBody>
          <a:bodyPr vert="horz" wrap="square" lIns="0" tIns="15875" rIns="0" bIns="0" rtlCol="0">
            <a:spAutoFit/>
          </a:bodyPr>
          <a:lstStyle/>
          <a:p>
            <a:pPr marL="355600" indent="-342900">
              <a:lnSpc>
                <a:spcPct val="100000"/>
              </a:lnSpc>
              <a:spcBef>
                <a:spcPts val="125"/>
              </a:spcBef>
              <a:buFont typeface="Wingdings" panose="05000000000000000000" pitchFamily="2" charset="2"/>
              <a:buChar char="q"/>
            </a:pPr>
            <a:r>
              <a:rPr lang="en-US" sz="2400" dirty="0"/>
              <a:t>Urban solid waste is rising fast, but poor tracking and limited municipal resources leave much uncollected, harming health and the environment. </a:t>
            </a:r>
          </a:p>
          <a:p>
            <a:pPr marL="12700">
              <a:lnSpc>
                <a:spcPct val="100000"/>
              </a:lnSpc>
              <a:spcBef>
                <a:spcPts val="125"/>
              </a:spcBef>
            </a:pPr>
            <a:endParaRPr lang="en-US" sz="2400" dirty="0"/>
          </a:p>
          <a:p>
            <a:pPr marL="355600" indent="-342900">
              <a:spcBef>
                <a:spcPts val="125"/>
              </a:spcBef>
              <a:buFont typeface="Wingdings" panose="05000000000000000000" pitchFamily="2" charset="2"/>
              <a:buChar char="q"/>
            </a:pPr>
            <a:r>
              <a:rPr lang="en-US" sz="2400" dirty="0"/>
              <a:t>Our solution aims to address both the inefficiencies in waste tracking and the gaps in resource provision such as vehicles, operators, and logistics to streamline and strengthen urban waste management systems.</a:t>
            </a:r>
          </a:p>
        </p:txBody>
      </p:sp>
      <p:sp>
        <p:nvSpPr>
          <p:cNvPr id="7" name="object 7"/>
          <p:cNvSpPr txBox="1"/>
          <p:nvPr/>
        </p:nvSpPr>
        <p:spPr>
          <a:xfrm>
            <a:off x="17582367" y="9492894"/>
            <a:ext cx="279400" cy="346710"/>
          </a:xfrm>
          <a:prstGeom prst="rect">
            <a:avLst/>
          </a:prstGeom>
        </p:spPr>
        <p:txBody>
          <a:bodyPr vert="horz" wrap="square" lIns="0" tIns="13335" rIns="0" bIns="0" rtlCol="0">
            <a:spAutoFit/>
          </a:bodyPr>
          <a:lstStyle/>
          <a:p>
            <a:pPr marL="12700">
              <a:lnSpc>
                <a:spcPct val="100000"/>
              </a:lnSpc>
              <a:spcBef>
                <a:spcPts val="105"/>
              </a:spcBef>
            </a:pPr>
            <a:r>
              <a:rPr sz="2100" b="1" spc="-25" dirty="0">
                <a:solidFill>
                  <a:srgbClr val="8F113D"/>
                </a:solidFill>
                <a:latin typeface="Arial Narrow"/>
                <a:cs typeface="Arial Narrow"/>
              </a:rPr>
              <a:t>10</a:t>
            </a:r>
            <a:endParaRPr sz="2100">
              <a:latin typeface="Arial Narrow"/>
              <a:cs typeface="Arial Narrow"/>
            </a:endParaRPr>
          </a:p>
        </p:txBody>
      </p:sp>
      <p:sp>
        <p:nvSpPr>
          <p:cNvPr id="8" name="object 8"/>
          <p:cNvSpPr/>
          <p:nvPr/>
        </p:nvSpPr>
        <p:spPr>
          <a:xfrm>
            <a:off x="629477" y="893788"/>
            <a:ext cx="1066800" cy="266700"/>
          </a:xfrm>
          <a:custGeom>
            <a:avLst/>
            <a:gdLst/>
            <a:ahLst/>
            <a:cxnLst/>
            <a:rect l="l" t="t" r="r" b="b"/>
            <a:pathLst>
              <a:path w="1066800" h="266700">
                <a:moveTo>
                  <a:pt x="133350" y="266700"/>
                </a:moveTo>
                <a:lnTo>
                  <a:pt x="91190" y="259904"/>
                </a:lnTo>
                <a:lnTo>
                  <a:pt x="54582" y="240979"/>
                </a:lnTo>
                <a:lnTo>
                  <a:pt x="25720" y="212117"/>
                </a:lnTo>
                <a:lnTo>
                  <a:pt x="6795" y="175509"/>
                </a:lnTo>
                <a:lnTo>
                  <a:pt x="0" y="133350"/>
                </a:lnTo>
                <a:lnTo>
                  <a:pt x="6795" y="91190"/>
                </a:lnTo>
                <a:lnTo>
                  <a:pt x="25720" y="54582"/>
                </a:lnTo>
                <a:lnTo>
                  <a:pt x="54582" y="25720"/>
                </a:lnTo>
                <a:lnTo>
                  <a:pt x="91190" y="6795"/>
                </a:lnTo>
                <a:lnTo>
                  <a:pt x="133350" y="0"/>
                </a:lnTo>
                <a:lnTo>
                  <a:pt x="175509" y="6795"/>
                </a:lnTo>
                <a:lnTo>
                  <a:pt x="212117" y="25720"/>
                </a:lnTo>
                <a:lnTo>
                  <a:pt x="240979" y="54582"/>
                </a:lnTo>
                <a:lnTo>
                  <a:pt x="259904" y="91190"/>
                </a:lnTo>
                <a:lnTo>
                  <a:pt x="266700" y="133350"/>
                </a:lnTo>
                <a:lnTo>
                  <a:pt x="259904" y="175509"/>
                </a:lnTo>
                <a:lnTo>
                  <a:pt x="240979" y="212117"/>
                </a:lnTo>
                <a:lnTo>
                  <a:pt x="212117" y="240979"/>
                </a:lnTo>
                <a:lnTo>
                  <a:pt x="175509" y="259904"/>
                </a:lnTo>
                <a:lnTo>
                  <a:pt x="133350" y="266700"/>
                </a:lnTo>
                <a:close/>
              </a:path>
              <a:path w="1066800" h="266700">
                <a:moveTo>
                  <a:pt x="933450" y="266700"/>
                </a:moveTo>
                <a:lnTo>
                  <a:pt x="891290" y="259904"/>
                </a:lnTo>
                <a:lnTo>
                  <a:pt x="854682" y="240979"/>
                </a:lnTo>
                <a:lnTo>
                  <a:pt x="825820" y="212117"/>
                </a:lnTo>
                <a:lnTo>
                  <a:pt x="806895" y="175509"/>
                </a:lnTo>
                <a:lnTo>
                  <a:pt x="800100" y="133350"/>
                </a:lnTo>
                <a:lnTo>
                  <a:pt x="806895" y="91190"/>
                </a:lnTo>
                <a:lnTo>
                  <a:pt x="825820" y="54582"/>
                </a:lnTo>
                <a:lnTo>
                  <a:pt x="854682" y="25720"/>
                </a:lnTo>
                <a:lnTo>
                  <a:pt x="891290" y="6795"/>
                </a:lnTo>
                <a:lnTo>
                  <a:pt x="933450" y="0"/>
                </a:lnTo>
                <a:lnTo>
                  <a:pt x="975609" y="6795"/>
                </a:lnTo>
                <a:lnTo>
                  <a:pt x="1012217" y="25720"/>
                </a:lnTo>
                <a:lnTo>
                  <a:pt x="1041079" y="54582"/>
                </a:lnTo>
                <a:lnTo>
                  <a:pt x="1060004" y="91190"/>
                </a:lnTo>
                <a:lnTo>
                  <a:pt x="1066800" y="133350"/>
                </a:lnTo>
                <a:lnTo>
                  <a:pt x="1060004" y="175509"/>
                </a:lnTo>
                <a:lnTo>
                  <a:pt x="1041079" y="212117"/>
                </a:lnTo>
                <a:lnTo>
                  <a:pt x="1012217" y="240979"/>
                </a:lnTo>
                <a:lnTo>
                  <a:pt x="975609" y="259904"/>
                </a:lnTo>
                <a:lnTo>
                  <a:pt x="933450" y="266700"/>
                </a:lnTo>
                <a:close/>
              </a:path>
              <a:path w="1066800" h="266700">
                <a:moveTo>
                  <a:pt x="533400" y="266700"/>
                </a:moveTo>
                <a:lnTo>
                  <a:pt x="491240" y="259904"/>
                </a:lnTo>
                <a:lnTo>
                  <a:pt x="454632" y="240979"/>
                </a:lnTo>
                <a:lnTo>
                  <a:pt x="425770" y="212117"/>
                </a:lnTo>
                <a:lnTo>
                  <a:pt x="406845" y="175509"/>
                </a:lnTo>
                <a:lnTo>
                  <a:pt x="400050" y="133350"/>
                </a:lnTo>
                <a:lnTo>
                  <a:pt x="406845" y="91190"/>
                </a:lnTo>
                <a:lnTo>
                  <a:pt x="425770" y="54582"/>
                </a:lnTo>
                <a:lnTo>
                  <a:pt x="454632" y="25720"/>
                </a:lnTo>
                <a:lnTo>
                  <a:pt x="491240" y="6795"/>
                </a:lnTo>
                <a:lnTo>
                  <a:pt x="533400" y="0"/>
                </a:lnTo>
                <a:lnTo>
                  <a:pt x="575559" y="6795"/>
                </a:lnTo>
                <a:lnTo>
                  <a:pt x="612167" y="25720"/>
                </a:lnTo>
                <a:lnTo>
                  <a:pt x="641029" y="54582"/>
                </a:lnTo>
                <a:lnTo>
                  <a:pt x="659954" y="91190"/>
                </a:lnTo>
                <a:lnTo>
                  <a:pt x="666750" y="133350"/>
                </a:lnTo>
                <a:lnTo>
                  <a:pt x="659954" y="175509"/>
                </a:lnTo>
                <a:lnTo>
                  <a:pt x="641029" y="212117"/>
                </a:lnTo>
                <a:lnTo>
                  <a:pt x="612167" y="240979"/>
                </a:lnTo>
                <a:lnTo>
                  <a:pt x="575559" y="259904"/>
                </a:lnTo>
                <a:lnTo>
                  <a:pt x="533400" y="266700"/>
                </a:lnTo>
                <a:close/>
              </a:path>
            </a:pathLst>
          </a:custGeom>
          <a:solidFill>
            <a:srgbClr val="0AB5BC"/>
          </a:solidFill>
        </p:spPr>
        <p:txBody>
          <a:bodyPr wrap="square" lIns="0" tIns="0" rIns="0" bIns="0" rtlCol="0"/>
          <a:lstStyle/>
          <a:p>
            <a:endParaRPr/>
          </a:p>
        </p:txBody>
      </p:sp>
      <p:pic>
        <p:nvPicPr>
          <p:cNvPr id="9" name="Picture 8">
            <a:extLst>
              <a:ext uri="{FF2B5EF4-FFF2-40B4-BE49-F238E27FC236}">
                <a16:creationId xmlns:a16="http://schemas.microsoft.com/office/drawing/2014/main" id="{ADAF8AEF-0FE2-4900-964C-13C75AC40A15}"/>
              </a:ext>
            </a:extLst>
          </p:cNvPr>
          <p:cNvPicPr>
            <a:picLocks noChangeAspect="1"/>
          </p:cNvPicPr>
          <p:nvPr/>
        </p:nvPicPr>
        <p:blipFill>
          <a:blip r:embed="rId2"/>
          <a:stretch>
            <a:fillRect/>
          </a:stretch>
        </p:blipFill>
        <p:spPr>
          <a:xfrm>
            <a:off x="9671682" y="1571904"/>
            <a:ext cx="7817760" cy="74735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8700" y="8444798"/>
            <a:ext cx="1059815" cy="1059815"/>
            <a:chOff x="1028700" y="8444798"/>
            <a:chExt cx="1059815" cy="1059815"/>
          </a:xfrm>
        </p:grpSpPr>
        <p:sp>
          <p:nvSpPr>
            <p:cNvPr id="3" name="object 3"/>
            <p:cNvSpPr/>
            <p:nvPr/>
          </p:nvSpPr>
          <p:spPr>
            <a:xfrm>
              <a:off x="1028700" y="8444798"/>
              <a:ext cx="1059815" cy="1059815"/>
            </a:xfrm>
            <a:custGeom>
              <a:avLst/>
              <a:gdLst/>
              <a:ahLst/>
              <a:cxnLst/>
              <a:rect l="l" t="t" r="r" b="b"/>
              <a:pathLst>
                <a:path w="1059814" h="1059815">
                  <a:moveTo>
                    <a:pt x="577800" y="2164"/>
                  </a:moveTo>
                  <a:lnTo>
                    <a:pt x="481392" y="2164"/>
                  </a:lnTo>
                  <a:lnTo>
                    <a:pt x="529596" y="0"/>
                  </a:lnTo>
                  <a:lnTo>
                    <a:pt x="577800" y="2164"/>
                  </a:lnTo>
                  <a:close/>
                </a:path>
                <a:path w="1059814" h="1059815">
                  <a:moveTo>
                    <a:pt x="529603" y="1059192"/>
                  </a:moveTo>
                  <a:lnTo>
                    <a:pt x="481392" y="1057028"/>
                  </a:lnTo>
                  <a:lnTo>
                    <a:pt x="434400" y="1050659"/>
                  </a:lnTo>
                  <a:lnTo>
                    <a:pt x="388808" y="1040274"/>
                  </a:lnTo>
                  <a:lnTo>
                    <a:pt x="344802" y="1026059"/>
                  </a:lnTo>
                  <a:lnTo>
                    <a:pt x="302570" y="1008201"/>
                  </a:lnTo>
                  <a:lnTo>
                    <a:pt x="262298" y="986886"/>
                  </a:lnTo>
                  <a:lnTo>
                    <a:pt x="224174" y="962303"/>
                  </a:lnTo>
                  <a:lnTo>
                    <a:pt x="188384" y="934637"/>
                  </a:lnTo>
                  <a:lnTo>
                    <a:pt x="155115" y="904077"/>
                  </a:lnTo>
                  <a:lnTo>
                    <a:pt x="124554" y="870808"/>
                  </a:lnTo>
                  <a:lnTo>
                    <a:pt x="96888" y="835017"/>
                  </a:lnTo>
                  <a:lnTo>
                    <a:pt x="72305" y="796893"/>
                  </a:lnTo>
                  <a:lnTo>
                    <a:pt x="50991" y="756621"/>
                  </a:lnTo>
                  <a:lnTo>
                    <a:pt x="33132" y="714389"/>
                  </a:lnTo>
                  <a:lnTo>
                    <a:pt x="18917" y="670383"/>
                  </a:lnTo>
                  <a:lnTo>
                    <a:pt x="8532" y="624791"/>
                  </a:lnTo>
                  <a:lnTo>
                    <a:pt x="2164" y="577799"/>
                  </a:lnTo>
                  <a:lnTo>
                    <a:pt x="0" y="529595"/>
                  </a:lnTo>
                  <a:lnTo>
                    <a:pt x="2164" y="481391"/>
                  </a:lnTo>
                  <a:lnTo>
                    <a:pt x="8532" y="434400"/>
                  </a:lnTo>
                  <a:lnTo>
                    <a:pt x="18917" y="388808"/>
                  </a:lnTo>
                  <a:lnTo>
                    <a:pt x="33132" y="344802"/>
                  </a:lnTo>
                  <a:lnTo>
                    <a:pt x="50991" y="302570"/>
                  </a:lnTo>
                  <a:lnTo>
                    <a:pt x="72305" y="262298"/>
                  </a:lnTo>
                  <a:lnTo>
                    <a:pt x="96888" y="224174"/>
                  </a:lnTo>
                  <a:lnTo>
                    <a:pt x="124554" y="188384"/>
                  </a:lnTo>
                  <a:lnTo>
                    <a:pt x="155115" y="155115"/>
                  </a:lnTo>
                  <a:lnTo>
                    <a:pt x="188384" y="124554"/>
                  </a:lnTo>
                  <a:lnTo>
                    <a:pt x="224174" y="96888"/>
                  </a:lnTo>
                  <a:lnTo>
                    <a:pt x="262298" y="72305"/>
                  </a:lnTo>
                  <a:lnTo>
                    <a:pt x="302570" y="50991"/>
                  </a:lnTo>
                  <a:lnTo>
                    <a:pt x="344802" y="33132"/>
                  </a:lnTo>
                  <a:lnTo>
                    <a:pt x="388808" y="18917"/>
                  </a:lnTo>
                  <a:lnTo>
                    <a:pt x="434400" y="8532"/>
                  </a:lnTo>
                  <a:lnTo>
                    <a:pt x="481392" y="2164"/>
                  </a:lnTo>
                  <a:lnTo>
                    <a:pt x="577800" y="2164"/>
                  </a:lnTo>
                  <a:lnTo>
                    <a:pt x="624791" y="8532"/>
                  </a:lnTo>
                  <a:lnTo>
                    <a:pt x="670383" y="18917"/>
                  </a:lnTo>
                  <a:lnTo>
                    <a:pt x="714389" y="33132"/>
                  </a:lnTo>
                  <a:lnTo>
                    <a:pt x="756621" y="50991"/>
                  </a:lnTo>
                  <a:lnTo>
                    <a:pt x="796893" y="72305"/>
                  </a:lnTo>
                  <a:lnTo>
                    <a:pt x="835018" y="96888"/>
                  </a:lnTo>
                  <a:lnTo>
                    <a:pt x="870808" y="124554"/>
                  </a:lnTo>
                  <a:lnTo>
                    <a:pt x="904077" y="155115"/>
                  </a:lnTo>
                  <a:lnTo>
                    <a:pt x="934638" y="188384"/>
                  </a:lnTo>
                  <a:lnTo>
                    <a:pt x="962303" y="224174"/>
                  </a:lnTo>
                  <a:lnTo>
                    <a:pt x="986886" y="262298"/>
                  </a:lnTo>
                  <a:lnTo>
                    <a:pt x="1008201" y="302570"/>
                  </a:lnTo>
                  <a:lnTo>
                    <a:pt x="1026059" y="344802"/>
                  </a:lnTo>
                  <a:lnTo>
                    <a:pt x="1040274" y="388808"/>
                  </a:lnTo>
                  <a:lnTo>
                    <a:pt x="1050659" y="434400"/>
                  </a:lnTo>
                  <a:lnTo>
                    <a:pt x="1057028" y="481391"/>
                  </a:lnTo>
                  <a:lnTo>
                    <a:pt x="1059192" y="529595"/>
                  </a:lnTo>
                  <a:lnTo>
                    <a:pt x="1057028" y="577799"/>
                  </a:lnTo>
                  <a:lnTo>
                    <a:pt x="1050659" y="624791"/>
                  </a:lnTo>
                  <a:lnTo>
                    <a:pt x="1040274" y="670383"/>
                  </a:lnTo>
                  <a:lnTo>
                    <a:pt x="1026059" y="714389"/>
                  </a:lnTo>
                  <a:lnTo>
                    <a:pt x="1008201" y="756621"/>
                  </a:lnTo>
                  <a:lnTo>
                    <a:pt x="986886" y="796893"/>
                  </a:lnTo>
                  <a:lnTo>
                    <a:pt x="962303" y="835017"/>
                  </a:lnTo>
                  <a:lnTo>
                    <a:pt x="934638" y="870808"/>
                  </a:lnTo>
                  <a:lnTo>
                    <a:pt x="904077" y="904077"/>
                  </a:lnTo>
                  <a:lnTo>
                    <a:pt x="870808" y="934637"/>
                  </a:lnTo>
                  <a:lnTo>
                    <a:pt x="835018" y="962303"/>
                  </a:lnTo>
                  <a:lnTo>
                    <a:pt x="796893" y="986886"/>
                  </a:lnTo>
                  <a:lnTo>
                    <a:pt x="756621" y="1008201"/>
                  </a:lnTo>
                  <a:lnTo>
                    <a:pt x="714389" y="1026059"/>
                  </a:lnTo>
                  <a:lnTo>
                    <a:pt x="670383" y="1040274"/>
                  </a:lnTo>
                  <a:lnTo>
                    <a:pt x="624791" y="1050659"/>
                  </a:lnTo>
                  <a:lnTo>
                    <a:pt x="577800" y="1057028"/>
                  </a:lnTo>
                  <a:lnTo>
                    <a:pt x="529603" y="1059192"/>
                  </a:lnTo>
                  <a:close/>
                </a:path>
              </a:pathLst>
            </a:custGeom>
            <a:solidFill>
              <a:srgbClr val="8F113D"/>
            </a:solidFill>
          </p:spPr>
          <p:txBody>
            <a:bodyPr wrap="square" lIns="0" tIns="0" rIns="0" bIns="0" rtlCol="0"/>
            <a:lstStyle/>
            <a:p>
              <a:endParaRPr/>
            </a:p>
          </p:txBody>
        </p:sp>
        <p:sp>
          <p:nvSpPr>
            <p:cNvPr id="4" name="object 4"/>
            <p:cNvSpPr/>
            <p:nvPr/>
          </p:nvSpPr>
          <p:spPr>
            <a:xfrm>
              <a:off x="1384419" y="8854390"/>
              <a:ext cx="347980" cy="240029"/>
            </a:xfrm>
            <a:custGeom>
              <a:avLst/>
              <a:gdLst/>
              <a:ahLst/>
              <a:cxnLst/>
              <a:rect l="l" t="t" r="r" b="b"/>
              <a:pathLst>
                <a:path w="347980" h="240029">
                  <a:moveTo>
                    <a:pt x="16701" y="239894"/>
                  </a:moveTo>
                  <a:lnTo>
                    <a:pt x="16701" y="184008"/>
                  </a:lnTo>
                  <a:lnTo>
                    <a:pt x="28984" y="183231"/>
                  </a:lnTo>
                  <a:lnTo>
                    <a:pt x="65214" y="171302"/>
                  </a:lnTo>
                  <a:lnTo>
                    <a:pt x="82455" y="151977"/>
                  </a:lnTo>
                  <a:lnTo>
                    <a:pt x="65347" y="150892"/>
                  </a:lnTo>
                  <a:lnTo>
                    <a:pt x="49792" y="147637"/>
                  </a:lnTo>
                  <a:lnTo>
                    <a:pt x="13133" y="124553"/>
                  </a:lnTo>
                  <a:lnTo>
                    <a:pt x="0" y="78030"/>
                  </a:lnTo>
                  <a:lnTo>
                    <a:pt x="328" y="70746"/>
                  </a:lnTo>
                  <a:lnTo>
                    <a:pt x="16076" y="30175"/>
                  </a:lnTo>
                  <a:lnTo>
                    <a:pt x="46344" y="6809"/>
                  </a:lnTo>
                  <a:lnTo>
                    <a:pt x="80756" y="0"/>
                  </a:lnTo>
                  <a:lnTo>
                    <a:pt x="99056" y="1564"/>
                  </a:lnTo>
                  <a:lnTo>
                    <a:pt x="142617" y="25047"/>
                  </a:lnTo>
                  <a:lnTo>
                    <a:pt x="164494" y="72099"/>
                  </a:lnTo>
                  <a:lnTo>
                    <a:pt x="165954" y="92007"/>
                  </a:lnTo>
                  <a:lnTo>
                    <a:pt x="165538" y="103487"/>
                  </a:lnTo>
                  <a:lnTo>
                    <a:pt x="155344" y="150386"/>
                  </a:lnTo>
                  <a:lnTo>
                    <a:pt x="126358" y="192414"/>
                  </a:lnTo>
                  <a:lnTo>
                    <a:pt x="89623" y="218246"/>
                  </a:lnTo>
                  <a:lnTo>
                    <a:pt x="37744" y="236243"/>
                  </a:lnTo>
                  <a:lnTo>
                    <a:pt x="16701" y="239894"/>
                  </a:lnTo>
                  <a:close/>
                </a:path>
                <a:path w="347980" h="240029">
                  <a:moveTo>
                    <a:pt x="198325" y="239894"/>
                  </a:moveTo>
                  <a:lnTo>
                    <a:pt x="198325" y="184008"/>
                  </a:lnTo>
                  <a:lnTo>
                    <a:pt x="210461" y="183231"/>
                  </a:lnTo>
                  <a:lnTo>
                    <a:pt x="221321" y="181582"/>
                  </a:lnTo>
                  <a:lnTo>
                    <a:pt x="258775" y="159464"/>
                  </a:lnTo>
                  <a:lnTo>
                    <a:pt x="263759" y="151977"/>
                  </a:lnTo>
                  <a:lnTo>
                    <a:pt x="246783" y="150892"/>
                  </a:lnTo>
                  <a:lnTo>
                    <a:pt x="231300" y="147637"/>
                  </a:lnTo>
                  <a:lnTo>
                    <a:pt x="194509" y="124555"/>
                  </a:lnTo>
                  <a:lnTo>
                    <a:pt x="181279" y="78037"/>
                  </a:lnTo>
                  <a:lnTo>
                    <a:pt x="181609" y="70757"/>
                  </a:lnTo>
                  <a:lnTo>
                    <a:pt x="197457" y="30177"/>
                  </a:lnTo>
                  <a:lnTo>
                    <a:pt x="227971" y="6816"/>
                  </a:lnTo>
                  <a:lnTo>
                    <a:pt x="262383" y="0"/>
                  </a:lnTo>
                  <a:lnTo>
                    <a:pt x="280687" y="1564"/>
                  </a:lnTo>
                  <a:lnTo>
                    <a:pt x="324244" y="25047"/>
                  </a:lnTo>
                  <a:lnTo>
                    <a:pt x="346132" y="72099"/>
                  </a:lnTo>
                  <a:lnTo>
                    <a:pt x="347592" y="92007"/>
                  </a:lnTo>
                  <a:lnTo>
                    <a:pt x="347176" y="103487"/>
                  </a:lnTo>
                  <a:lnTo>
                    <a:pt x="336969" y="150386"/>
                  </a:lnTo>
                  <a:lnTo>
                    <a:pt x="307986" y="192414"/>
                  </a:lnTo>
                  <a:lnTo>
                    <a:pt x="271247" y="218246"/>
                  </a:lnTo>
                  <a:lnTo>
                    <a:pt x="219372" y="236243"/>
                  </a:lnTo>
                  <a:lnTo>
                    <a:pt x="198325" y="239894"/>
                  </a:lnTo>
                  <a:close/>
                </a:path>
              </a:pathLst>
            </a:custGeom>
            <a:solidFill>
              <a:srgbClr val="0AB5BC"/>
            </a:solidFill>
          </p:spPr>
          <p:txBody>
            <a:bodyPr wrap="square" lIns="0" tIns="0" rIns="0" bIns="0" rtlCol="0"/>
            <a:lstStyle/>
            <a:p>
              <a:endParaRPr/>
            </a:p>
          </p:txBody>
        </p:sp>
      </p:grpSp>
      <p:sp>
        <p:nvSpPr>
          <p:cNvPr id="5" name="object 5"/>
          <p:cNvSpPr txBox="1">
            <a:spLocks noGrp="1"/>
          </p:cNvSpPr>
          <p:nvPr>
            <p:ph type="ctrTitle"/>
          </p:nvPr>
        </p:nvSpPr>
        <p:spPr>
          <a:xfrm>
            <a:off x="1028700" y="460265"/>
            <a:ext cx="12890439" cy="1366400"/>
          </a:xfrm>
          <a:prstGeom prst="rect">
            <a:avLst/>
          </a:prstGeom>
        </p:spPr>
        <p:txBody>
          <a:bodyPr vert="horz" wrap="square" lIns="0" tIns="12065" rIns="0" bIns="0" rtlCol="0">
            <a:spAutoFit/>
          </a:bodyPr>
          <a:lstStyle/>
          <a:p>
            <a:pPr marL="12700">
              <a:lnSpc>
                <a:spcPct val="100000"/>
              </a:lnSpc>
              <a:spcBef>
                <a:spcPts val="95"/>
              </a:spcBef>
            </a:pPr>
            <a:r>
              <a:rPr sz="8800" spc="300" dirty="0">
                <a:latin typeface="Broadway" panose="04040905080B02020502" pitchFamily="82" charset="0"/>
                <a:cs typeface="Calibri"/>
              </a:rPr>
              <a:t>Solution</a:t>
            </a:r>
          </a:p>
        </p:txBody>
      </p:sp>
      <p:sp>
        <p:nvSpPr>
          <p:cNvPr id="6" name="object 6"/>
          <p:cNvSpPr txBox="1"/>
          <p:nvPr/>
        </p:nvSpPr>
        <p:spPr>
          <a:xfrm>
            <a:off x="17529830" y="9492894"/>
            <a:ext cx="332105" cy="346710"/>
          </a:xfrm>
          <a:prstGeom prst="rect">
            <a:avLst/>
          </a:prstGeom>
        </p:spPr>
        <p:txBody>
          <a:bodyPr vert="horz" wrap="square" lIns="0" tIns="13335" rIns="0" bIns="0" rtlCol="0">
            <a:spAutoFit/>
          </a:bodyPr>
          <a:lstStyle/>
          <a:p>
            <a:pPr marL="12700">
              <a:lnSpc>
                <a:spcPct val="100000"/>
              </a:lnSpc>
              <a:spcBef>
                <a:spcPts val="105"/>
              </a:spcBef>
            </a:pPr>
            <a:r>
              <a:rPr sz="2100" b="1" spc="-75" dirty="0">
                <a:solidFill>
                  <a:srgbClr val="8F113D"/>
                </a:solidFill>
                <a:latin typeface="Sitka Display"/>
                <a:cs typeface="Sitka Display"/>
              </a:rPr>
              <a:t>06</a:t>
            </a:r>
            <a:endParaRPr sz="2100">
              <a:latin typeface="Sitka Display"/>
              <a:cs typeface="Sitka Display"/>
            </a:endParaRPr>
          </a:p>
        </p:txBody>
      </p:sp>
      <p:sp>
        <p:nvSpPr>
          <p:cNvPr id="7" name="object 7"/>
          <p:cNvSpPr txBox="1"/>
          <p:nvPr/>
        </p:nvSpPr>
        <p:spPr>
          <a:xfrm>
            <a:off x="1143000" y="1826665"/>
            <a:ext cx="15020925" cy="6660798"/>
          </a:xfrm>
          <a:prstGeom prst="rect">
            <a:avLst/>
          </a:prstGeom>
        </p:spPr>
        <p:txBody>
          <a:bodyPr vert="horz" wrap="square" lIns="0" tIns="12700" rIns="0" bIns="0" rtlCol="0">
            <a:spAutoFit/>
          </a:bodyPr>
          <a:lstStyle/>
          <a:p>
            <a:pPr marL="342900" indent="-342900" algn="l" rtl="0">
              <a:buSzPct val="120000"/>
              <a:buFont typeface="Wingdings" panose="05000000000000000000" pitchFamily="2" charset="2"/>
              <a:buChar char="§"/>
            </a:pPr>
            <a:r>
              <a:rPr lang="en-US" sz="2400" dirty="0"/>
              <a:t>Real-Time Waste Tracking--</a:t>
            </a:r>
            <a:r>
              <a:rPr lang="en-US" altLang="en-US" sz="2400" dirty="0"/>
              <a:t>Uses GPS and IoT-enabled devices to monitor waste levels in bins and containers.</a:t>
            </a:r>
          </a:p>
          <a:p>
            <a:pPr algn="l" rtl="0">
              <a:buSzPct val="120000"/>
            </a:pPr>
            <a:endParaRPr lang="en-US" altLang="en-US" sz="2400" dirty="0"/>
          </a:p>
          <a:p>
            <a:pPr marL="342900" indent="-342900" algn="l" rtl="0">
              <a:buSzPct val="120000"/>
              <a:buFont typeface="Wingdings" panose="05000000000000000000" pitchFamily="2" charset="2"/>
              <a:buChar char="§"/>
            </a:pPr>
            <a:r>
              <a:rPr lang="en-US" sz="2400" dirty="0">
                <a:latin typeface="Tahoma" panose="020B0604030504040204" pitchFamily="34" charset="0"/>
                <a:ea typeface="Tahoma" panose="020B0604030504040204" pitchFamily="34" charset="0"/>
                <a:cs typeface="Tahoma" panose="020B0604030504040204" pitchFamily="34" charset="0"/>
              </a:rPr>
              <a:t>Optimized</a:t>
            </a:r>
            <a:r>
              <a:rPr lang="en-US" sz="2400" dirty="0"/>
              <a:t> Route Planning--Integrates smart algorithms to reduce fuel use, time, and labor by identifying the most efficient collection routes.</a:t>
            </a:r>
          </a:p>
          <a:p>
            <a:pPr algn="l" rtl="0">
              <a:buSzPct val="120000"/>
            </a:pPr>
            <a:endParaRPr lang="en-US" sz="2400" dirty="0"/>
          </a:p>
          <a:p>
            <a:pPr marL="342900" indent="-342900" algn="l" rtl="0">
              <a:buSzPct val="120000"/>
              <a:buFont typeface="Wingdings" panose="05000000000000000000" pitchFamily="2" charset="2"/>
              <a:buChar char="§"/>
            </a:pPr>
            <a:r>
              <a:rPr lang="en-US" sz="2400" dirty="0"/>
              <a:t>Resource Management Dashboard--</a:t>
            </a:r>
            <a:r>
              <a:rPr lang="en-US" altLang="en-US" sz="2400" dirty="0"/>
              <a:t>Tracks vehicle availability, maintenance needs, and operator assignments.</a:t>
            </a:r>
          </a:p>
          <a:p>
            <a:pPr algn="l" rtl="0">
              <a:buSzPct val="120000"/>
            </a:pPr>
            <a:endParaRPr lang="en-US" altLang="en-US" sz="2400" dirty="0"/>
          </a:p>
          <a:p>
            <a:pPr marL="342900" indent="-342900" algn="l" rtl="0">
              <a:buSzPct val="120000"/>
              <a:buFont typeface="Wingdings" panose="05000000000000000000" pitchFamily="2" charset="2"/>
              <a:buChar char="§"/>
            </a:pPr>
            <a:r>
              <a:rPr lang="en-US" sz="2400" dirty="0"/>
              <a:t>Data-Driven Decision Making--Provides analytics on waste generation patterns by area, time, and type.</a:t>
            </a:r>
          </a:p>
          <a:p>
            <a:pPr algn="l" rtl="0">
              <a:buSzPct val="120000"/>
            </a:pPr>
            <a:endParaRPr lang="en-US" sz="2400" dirty="0"/>
          </a:p>
          <a:p>
            <a:pPr marL="342900" indent="-342900" algn="l" rtl="0">
              <a:buSzPct val="120000"/>
              <a:buFont typeface="Wingdings" panose="05000000000000000000" pitchFamily="2" charset="2"/>
              <a:buChar char="§"/>
            </a:pPr>
            <a:r>
              <a:rPr lang="en-US" sz="2400" dirty="0"/>
              <a:t>Community Integration--Mobile app or SMS alerts to notify residents of collection schedules or delays.</a:t>
            </a:r>
          </a:p>
          <a:p>
            <a:pPr algn="l" rtl="0">
              <a:buSzPct val="120000"/>
            </a:pPr>
            <a:endParaRPr lang="en-US" sz="2400" dirty="0"/>
          </a:p>
          <a:p>
            <a:pPr marL="342900" indent="-342900" algn="l" rtl="0">
              <a:buSzPct val="120000"/>
              <a:buFont typeface="Wingdings" panose="05000000000000000000" pitchFamily="2" charset="2"/>
              <a:buChar char="§"/>
            </a:pPr>
            <a:r>
              <a:rPr lang="en-US" sz="2400" dirty="0"/>
              <a:t>Enhances collaboration between municipal departments and private waste operators through shared data and scheduling tools.</a:t>
            </a:r>
          </a:p>
          <a:p>
            <a:pPr algn="l" rtl="0">
              <a:buSzPct val="120000"/>
            </a:pPr>
            <a:endParaRPr lang="en-US" sz="2400" dirty="0"/>
          </a:p>
          <a:p>
            <a:pPr marL="342900" indent="-342900" algn="l" rtl="0">
              <a:buSzPct val="120000"/>
              <a:buFont typeface="Wingdings" panose="05000000000000000000" pitchFamily="2" charset="2"/>
              <a:buChar char="§"/>
            </a:pPr>
            <a:r>
              <a:rPr lang="en-US" sz="2400" dirty="0"/>
              <a:t>Environmental and Public Health Benefits--Minimizes exposure to waste-related health risks and improves neighborhood cleanliness.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016000" y="620189"/>
            <a:ext cx="5314315" cy="1442938"/>
          </a:xfrm>
          <a:prstGeom prst="rect">
            <a:avLst/>
          </a:prstGeom>
        </p:spPr>
        <p:txBody>
          <a:bodyPr vert="horz" wrap="square" lIns="0" tIns="87863" rIns="0" bIns="0" rtlCol="0">
            <a:spAutoFit/>
          </a:bodyPr>
          <a:lstStyle/>
          <a:p>
            <a:pPr marL="12700">
              <a:lnSpc>
                <a:spcPct val="100000"/>
              </a:lnSpc>
              <a:spcBef>
                <a:spcPts val="100"/>
              </a:spcBef>
            </a:pPr>
            <a:r>
              <a:rPr lang="en-US" sz="8800" spc="300" dirty="0">
                <a:latin typeface="Broadway" panose="04040905080B02020502" pitchFamily="82" charset="0"/>
                <a:cs typeface="Calibri"/>
              </a:rPr>
              <a:t>Product</a:t>
            </a:r>
          </a:p>
        </p:txBody>
      </p:sp>
      <p:sp>
        <p:nvSpPr>
          <p:cNvPr id="23" name="Content Placeholder 22">
            <a:extLst>
              <a:ext uri="{FF2B5EF4-FFF2-40B4-BE49-F238E27FC236}">
                <a16:creationId xmlns:a16="http://schemas.microsoft.com/office/drawing/2014/main" id="{CC8C0454-ABA4-4C13-8FD1-5BE6C6CBEBCF}"/>
              </a:ext>
            </a:extLst>
          </p:cNvPr>
          <p:cNvSpPr>
            <a:spLocks noGrp="1"/>
          </p:cNvSpPr>
          <p:nvPr>
            <p:ph sz="half" idx="2"/>
          </p:nvPr>
        </p:nvSpPr>
        <p:spPr>
          <a:xfrm>
            <a:off x="914400" y="2366010"/>
            <a:ext cx="7955280" cy="1315745"/>
          </a:xfrm>
        </p:spPr>
        <p:txBody>
          <a:bodyPr/>
          <a:lstStyle/>
          <a:p>
            <a:pPr marL="571500" indent="-571500" algn="l" rtl="0">
              <a:buFont typeface="Wingdings" panose="05000000000000000000" pitchFamily="2" charset="2"/>
              <a:buChar char="Ø"/>
            </a:pPr>
            <a:r>
              <a:rPr lang="en-US" sz="4400" dirty="0">
                <a:latin typeface="Tahoma" panose="020B0604030504040204" pitchFamily="34" charset="0"/>
                <a:ea typeface="Tahoma" panose="020B0604030504040204" pitchFamily="34" charset="0"/>
                <a:cs typeface="Tahoma" panose="020B0604030504040204" pitchFamily="34" charset="0"/>
              </a:rPr>
              <a:t>GPS-enabled smart bins</a:t>
            </a:r>
          </a:p>
          <a:p>
            <a:endParaRPr lang="en-US" dirty="0"/>
          </a:p>
        </p:txBody>
      </p:sp>
      <p:sp>
        <p:nvSpPr>
          <p:cNvPr id="24" name="Content Placeholder 23">
            <a:extLst>
              <a:ext uri="{FF2B5EF4-FFF2-40B4-BE49-F238E27FC236}">
                <a16:creationId xmlns:a16="http://schemas.microsoft.com/office/drawing/2014/main" id="{D66571AC-9A80-4AA0-8D47-52B67F00B6B1}"/>
              </a:ext>
            </a:extLst>
          </p:cNvPr>
          <p:cNvSpPr>
            <a:spLocks noGrp="1"/>
          </p:cNvSpPr>
          <p:nvPr>
            <p:ph sz="half" idx="3"/>
          </p:nvPr>
        </p:nvSpPr>
        <p:spPr>
          <a:xfrm>
            <a:off x="8388587" y="2158543"/>
            <a:ext cx="7955280" cy="2366289"/>
          </a:xfrm>
        </p:spPr>
        <p:txBody>
          <a:bodyPr/>
          <a:lstStyle/>
          <a:p>
            <a:pPr marL="571500" marR="0" lvl="0" indent="-571500" algn="l" defTabSz="685800" rtl="0" eaLnBrk="1" fontAlgn="auto" latinLnBrk="0" hangingPunct="1">
              <a:lnSpc>
                <a:spcPct val="120000"/>
              </a:lnSpc>
              <a:spcBef>
                <a:spcPts val="750"/>
              </a:spcBef>
              <a:spcAft>
                <a:spcPts val="0"/>
              </a:spcAft>
              <a:buSzPct val="130000"/>
              <a:buFont typeface="Wingdings" panose="05000000000000000000" pitchFamily="2" charset="2"/>
              <a:buChar char="Ø"/>
              <a:tabLst/>
              <a:defRPr/>
            </a:pPr>
            <a:r>
              <a:rPr lang="en-US" sz="4400" dirty="0">
                <a:latin typeface="Tahoma" panose="020B0604030504040204" pitchFamily="34" charset="0"/>
                <a:ea typeface="Tahoma" panose="020B0604030504040204" pitchFamily="34" charset="0"/>
                <a:cs typeface="Tahoma" panose="020B0604030504040204" pitchFamily="34" charset="0"/>
              </a:rPr>
              <a:t>Community data dashboards</a:t>
            </a:r>
          </a:p>
          <a:p>
            <a:pPr marL="571500" marR="0" lvl="0" indent="-571500" algn="l" defTabSz="685800" rtl="0" eaLnBrk="1" fontAlgn="auto" latinLnBrk="0" hangingPunct="1">
              <a:lnSpc>
                <a:spcPct val="120000"/>
              </a:lnSpc>
              <a:spcBef>
                <a:spcPts val="750"/>
              </a:spcBef>
              <a:spcAft>
                <a:spcPts val="0"/>
              </a:spcAft>
              <a:buSzPct val="130000"/>
              <a:buFont typeface="Wingdings" panose="05000000000000000000" pitchFamily="2" charset="2"/>
              <a:buChar char="Ø"/>
              <a:tabLst/>
              <a:defRPr/>
            </a:pPr>
            <a:r>
              <a:rPr lang="en-US" sz="4400" dirty="0">
                <a:latin typeface="Tahoma" panose="020B0604030504040204" pitchFamily="34" charset="0"/>
                <a:ea typeface="Tahoma" panose="020B0604030504040204" pitchFamily="34" charset="0"/>
                <a:cs typeface="Tahoma" panose="020B0604030504040204" pitchFamily="34" charset="0"/>
              </a:rPr>
              <a:t>Recycler connection</a:t>
            </a:r>
          </a:p>
          <a:p>
            <a:endParaRPr lang="en-US" dirty="0"/>
          </a:p>
        </p:txBody>
      </p:sp>
      <p:sp>
        <p:nvSpPr>
          <p:cNvPr id="18" name="object 18"/>
          <p:cNvSpPr txBox="1"/>
          <p:nvPr/>
        </p:nvSpPr>
        <p:spPr>
          <a:xfrm>
            <a:off x="17524621" y="9492615"/>
            <a:ext cx="337185" cy="347345"/>
          </a:xfrm>
          <a:prstGeom prst="rect">
            <a:avLst/>
          </a:prstGeom>
        </p:spPr>
        <p:txBody>
          <a:bodyPr vert="horz" wrap="square" lIns="0" tIns="13970" rIns="0" bIns="0" rtlCol="0">
            <a:spAutoFit/>
          </a:bodyPr>
          <a:lstStyle/>
          <a:p>
            <a:pPr marL="12700">
              <a:lnSpc>
                <a:spcPct val="100000"/>
              </a:lnSpc>
              <a:spcBef>
                <a:spcPts val="110"/>
              </a:spcBef>
            </a:pPr>
            <a:r>
              <a:rPr sz="2100" spc="25" dirty="0">
                <a:latin typeface="Arial"/>
                <a:cs typeface="Arial"/>
              </a:rPr>
              <a:t>04</a:t>
            </a:r>
            <a:endParaRPr sz="2100">
              <a:latin typeface="Arial"/>
              <a:cs typeface="Arial"/>
            </a:endParaRPr>
          </a:p>
        </p:txBody>
      </p:sp>
      <p:pic>
        <p:nvPicPr>
          <p:cNvPr id="20" name="Picture 2">
            <a:extLst>
              <a:ext uri="{FF2B5EF4-FFF2-40B4-BE49-F238E27FC236}">
                <a16:creationId xmlns:a16="http://schemas.microsoft.com/office/drawing/2014/main" id="{2FF5876D-AC67-4548-B03B-69CD24882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31" t="8485" r="5889" b="8735"/>
          <a:stretch/>
        </p:blipFill>
        <p:spPr bwMode="auto">
          <a:xfrm>
            <a:off x="1496337" y="3341688"/>
            <a:ext cx="6324601" cy="63245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FF7E1D7C-3037-41CF-ADBD-EB78728DE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587" y="4190596"/>
            <a:ext cx="9364852" cy="5267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DF6FA"/>
          </a:solidFill>
        </p:spPr>
        <p:txBody>
          <a:bodyPr wrap="square" lIns="0" tIns="0" rIns="0" bIns="0" rtlCol="0"/>
          <a:lstStyle/>
          <a:p>
            <a:endParaRPr/>
          </a:p>
        </p:txBody>
      </p:sp>
      <p:sp>
        <p:nvSpPr>
          <p:cNvPr id="3" name="object 3"/>
          <p:cNvSpPr txBox="1">
            <a:spLocks noGrp="1"/>
          </p:cNvSpPr>
          <p:nvPr>
            <p:ph type="title"/>
          </p:nvPr>
        </p:nvSpPr>
        <p:spPr>
          <a:xfrm>
            <a:off x="6087356" y="1078262"/>
            <a:ext cx="6233795" cy="2425664"/>
          </a:xfrm>
          <a:prstGeom prst="rect">
            <a:avLst/>
          </a:prstGeom>
        </p:spPr>
        <p:txBody>
          <a:bodyPr vert="horz" wrap="square" lIns="0" tIns="540385" rIns="0" bIns="0" rtlCol="0">
            <a:spAutoFit/>
          </a:bodyPr>
          <a:lstStyle/>
          <a:p>
            <a:pPr marL="12700">
              <a:lnSpc>
                <a:spcPct val="100000"/>
              </a:lnSpc>
              <a:spcBef>
                <a:spcPts val="5"/>
              </a:spcBef>
            </a:pPr>
            <a:r>
              <a:rPr lang="en-US" sz="6000" spc="-10" dirty="0">
                <a:solidFill>
                  <a:schemeClr val="tx1"/>
                </a:solidFill>
                <a:latin typeface="Calibri"/>
                <a:cs typeface="Calibri"/>
              </a:rPr>
              <a:t>3</a:t>
            </a:r>
            <a:r>
              <a:rPr sz="6000" spc="-10" dirty="0">
                <a:solidFill>
                  <a:schemeClr val="tx1"/>
                </a:solidFill>
                <a:latin typeface="Calibri"/>
                <a:cs typeface="Calibri"/>
              </a:rPr>
              <a:t> out 5</a:t>
            </a:r>
          </a:p>
          <a:p>
            <a:pPr marL="355600" indent="-342900">
              <a:spcBef>
                <a:spcPts val="1650"/>
              </a:spcBef>
              <a:buFont typeface="Arial" panose="020B0604020202020204" pitchFamily="34" charset="0"/>
              <a:buChar char="•"/>
            </a:pPr>
            <a:r>
              <a:rPr lang="en-US" sz="2400" b="0" dirty="0">
                <a:solidFill>
                  <a:schemeClr val="tx1"/>
                </a:solidFill>
                <a:latin typeface="Tahoma" panose="020B0604030504040204" pitchFamily="34" charset="0"/>
                <a:ea typeface="Tahoma" panose="020B0604030504040204" pitchFamily="34" charset="0"/>
                <a:cs typeface="Tahoma" panose="020B0604030504040204" pitchFamily="34" charset="0"/>
              </a:rPr>
              <a:t>3/5 households lack regular collection.</a:t>
            </a:r>
            <a:b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br>
            <a:endParaRPr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p:nvPr/>
        </p:nvSpPr>
        <p:spPr>
          <a:xfrm>
            <a:off x="6027102" y="3665660"/>
            <a:ext cx="6233795" cy="6025367"/>
          </a:xfrm>
          <a:prstGeom prst="rect">
            <a:avLst/>
          </a:prstGeom>
        </p:spPr>
        <p:txBody>
          <a:bodyPr vert="horz" wrap="square" lIns="0" tIns="541655" rIns="0" bIns="0" rtlCol="0">
            <a:spAutoFit/>
          </a:bodyPr>
          <a:lstStyle/>
          <a:p>
            <a:pPr marL="12700">
              <a:spcBef>
                <a:spcPts val="5"/>
              </a:spcBef>
            </a:pPr>
            <a:r>
              <a:rPr sz="6000" b="1" spc="-10" dirty="0">
                <a:latin typeface="Calibri"/>
                <a:cs typeface="Calibri"/>
              </a:rPr>
              <a:t>5</a:t>
            </a:r>
            <a:r>
              <a:rPr lang="en-US" sz="6000" b="1" spc="-10" dirty="0">
                <a:latin typeface="Calibri"/>
                <a:cs typeface="Calibri"/>
              </a:rPr>
              <a:t>0</a:t>
            </a:r>
            <a:r>
              <a:rPr sz="6000" b="1" spc="-10" dirty="0">
                <a:latin typeface="Calibri"/>
                <a:cs typeface="Calibri"/>
              </a:rPr>
              <a:t>%</a:t>
            </a:r>
          </a:p>
          <a:p>
            <a:r>
              <a:rPr lang="en-US" sz="3200" dirty="0"/>
              <a:t>• </a:t>
            </a:r>
            <a:r>
              <a:rPr lang="en-US" sz="2400" dirty="0"/>
              <a:t>Less than 50% of generated waste is collected, and a substantial amount is disposed of through burning, burying, or haphazardly into the environment.</a:t>
            </a:r>
          </a:p>
          <a:p>
            <a:pPr>
              <a:lnSpc>
                <a:spcPct val="100000"/>
              </a:lnSpc>
            </a:pPr>
            <a:endParaRPr sz="2400" dirty="0"/>
          </a:p>
          <a:p>
            <a:pPr>
              <a:lnSpc>
                <a:spcPct val="100000"/>
              </a:lnSpc>
              <a:spcBef>
                <a:spcPts val="15"/>
              </a:spcBef>
            </a:pPr>
            <a:endParaRPr sz="2800" dirty="0">
              <a:latin typeface="Arial"/>
              <a:cs typeface="Arial"/>
            </a:endParaRPr>
          </a:p>
          <a:p>
            <a:pPr marL="12700">
              <a:lnSpc>
                <a:spcPct val="100000"/>
              </a:lnSpc>
              <a:spcBef>
                <a:spcPts val="5"/>
              </a:spcBef>
            </a:pPr>
            <a:r>
              <a:rPr sz="6000" b="1" spc="-10" dirty="0">
                <a:latin typeface="Calibri"/>
                <a:cs typeface="Calibri"/>
              </a:rPr>
              <a:t>1</a:t>
            </a:r>
            <a:r>
              <a:rPr lang="en-US" sz="6000" b="1" spc="-10" dirty="0">
                <a:latin typeface="Calibri"/>
                <a:cs typeface="Calibri"/>
              </a:rPr>
              <a:t>2.1-17.4</a:t>
            </a:r>
            <a:r>
              <a:rPr sz="6000" b="1" spc="-420" dirty="0">
                <a:latin typeface="Calibri"/>
                <a:cs typeface="Calibri"/>
              </a:rPr>
              <a:t> </a:t>
            </a:r>
            <a:r>
              <a:rPr sz="6000" b="1" spc="40" dirty="0">
                <a:latin typeface="Candara"/>
                <a:cs typeface="Candara"/>
              </a:rPr>
              <a:t>million</a:t>
            </a:r>
            <a:endParaRPr sz="6000" dirty="0">
              <a:latin typeface="Candara"/>
              <a:cs typeface="Candara"/>
            </a:endParaRPr>
          </a:p>
          <a:p>
            <a:r>
              <a:rPr lang="en-US" sz="3200" dirty="0"/>
              <a:t>• </a:t>
            </a:r>
            <a:r>
              <a:rPr lang="en-US" sz="2400" dirty="0"/>
              <a:t>Tanzania generates a large amount of solid waste, estimated at 12.1-17.4 million </a:t>
            </a:r>
            <a:r>
              <a:rPr lang="en-US" sz="2400" dirty="0" err="1"/>
              <a:t>tonnes</a:t>
            </a:r>
            <a:r>
              <a:rPr lang="en-US" sz="2400" dirty="0"/>
              <a:t> per year. </a:t>
            </a:r>
          </a:p>
        </p:txBody>
      </p:sp>
      <p:grpSp>
        <p:nvGrpSpPr>
          <p:cNvPr id="5" name="object 5"/>
          <p:cNvGrpSpPr/>
          <p:nvPr/>
        </p:nvGrpSpPr>
        <p:grpSpPr>
          <a:xfrm>
            <a:off x="1073640" y="4847966"/>
            <a:ext cx="3451860" cy="1771014"/>
            <a:chOff x="1073640" y="4847966"/>
            <a:chExt cx="3451860" cy="1771014"/>
          </a:xfrm>
        </p:grpSpPr>
        <p:sp>
          <p:nvSpPr>
            <p:cNvPr id="6" name="object 6"/>
            <p:cNvSpPr/>
            <p:nvPr/>
          </p:nvSpPr>
          <p:spPr>
            <a:xfrm>
              <a:off x="1073640" y="4847966"/>
              <a:ext cx="3451860" cy="1771014"/>
            </a:xfrm>
            <a:custGeom>
              <a:avLst/>
              <a:gdLst/>
              <a:ahLst/>
              <a:cxnLst/>
              <a:rect l="l" t="t" r="r" b="b"/>
              <a:pathLst>
                <a:path w="3451860" h="1771015">
                  <a:moveTo>
                    <a:pt x="1775102" y="679"/>
                  </a:moveTo>
                  <a:lnTo>
                    <a:pt x="1676493" y="679"/>
                  </a:lnTo>
                  <a:lnTo>
                    <a:pt x="1725797" y="0"/>
                  </a:lnTo>
                  <a:lnTo>
                    <a:pt x="1775102" y="679"/>
                  </a:lnTo>
                  <a:close/>
                </a:path>
                <a:path w="3451860" h="1771015">
                  <a:moveTo>
                    <a:pt x="1824131" y="2708"/>
                  </a:moveTo>
                  <a:lnTo>
                    <a:pt x="1627464" y="2708"/>
                  </a:lnTo>
                  <a:lnTo>
                    <a:pt x="1676493" y="679"/>
                  </a:lnTo>
                  <a:lnTo>
                    <a:pt x="1775102" y="679"/>
                  </a:lnTo>
                  <a:lnTo>
                    <a:pt x="1824131" y="2708"/>
                  </a:lnTo>
                  <a:close/>
                </a:path>
                <a:path w="3451860" h="1771015">
                  <a:moveTo>
                    <a:pt x="360488" y="1770738"/>
                  </a:moveTo>
                  <a:lnTo>
                    <a:pt x="359147" y="1770738"/>
                  </a:lnTo>
                  <a:lnTo>
                    <a:pt x="312990" y="1768376"/>
                  </a:lnTo>
                  <a:lnTo>
                    <a:pt x="265652" y="1759492"/>
                  </a:lnTo>
                  <a:lnTo>
                    <a:pt x="219931" y="1744348"/>
                  </a:lnTo>
                  <a:lnTo>
                    <a:pt x="177658" y="1723707"/>
                  </a:lnTo>
                  <a:lnTo>
                    <a:pt x="139137" y="1698083"/>
                  </a:lnTo>
                  <a:lnTo>
                    <a:pt x="104671" y="1667990"/>
                  </a:lnTo>
                  <a:lnTo>
                    <a:pt x="74563" y="1633942"/>
                  </a:lnTo>
                  <a:lnTo>
                    <a:pt x="49116" y="1596453"/>
                  </a:lnTo>
                  <a:lnTo>
                    <a:pt x="28633" y="1556038"/>
                  </a:lnTo>
                  <a:lnTo>
                    <a:pt x="13417" y="1513210"/>
                  </a:lnTo>
                  <a:lnTo>
                    <a:pt x="3772" y="1468484"/>
                  </a:lnTo>
                  <a:lnTo>
                    <a:pt x="0" y="1422373"/>
                  </a:lnTo>
                  <a:lnTo>
                    <a:pt x="2404" y="1375391"/>
                  </a:lnTo>
                  <a:lnTo>
                    <a:pt x="11287" y="1328053"/>
                  </a:lnTo>
                  <a:lnTo>
                    <a:pt x="24272" y="1280484"/>
                  </a:lnTo>
                  <a:lnTo>
                    <a:pt x="38494" y="1233520"/>
                  </a:lnTo>
                  <a:lnTo>
                    <a:pt x="53932" y="1187175"/>
                  </a:lnTo>
                  <a:lnTo>
                    <a:pt x="70568" y="1141467"/>
                  </a:lnTo>
                  <a:lnTo>
                    <a:pt x="88379" y="1096411"/>
                  </a:lnTo>
                  <a:lnTo>
                    <a:pt x="107345" y="1052023"/>
                  </a:lnTo>
                  <a:lnTo>
                    <a:pt x="127447" y="1008319"/>
                  </a:lnTo>
                  <a:lnTo>
                    <a:pt x="148663" y="965314"/>
                  </a:lnTo>
                  <a:lnTo>
                    <a:pt x="170974" y="923025"/>
                  </a:lnTo>
                  <a:lnTo>
                    <a:pt x="194358" y="881467"/>
                  </a:lnTo>
                  <a:lnTo>
                    <a:pt x="218796" y="840656"/>
                  </a:lnTo>
                  <a:lnTo>
                    <a:pt x="244266" y="800608"/>
                  </a:lnTo>
                  <a:lnTo>
                    <a:pt x="270749" y="761339"/>
                  </a:lnTo>
                  <a:lnTo>
                    <a:pt x="298223" y="722865"/>
                  </a:lnTo>
                  <a:lnTo>
                    <a:pt x="326669" y="685201"/>
                  </a:lnTo>
                  <a:lnTo>
                    <a:pt x="356066" y="648363"/>
                  </a:lnTo>
                  <a:lnTo>
                    <a:pt x="386394" y="612368"/>
                  </a:lnTo>
                  <a:lnTo>
                    <a:pt x="417631" y="577230"/>
                  </a:lnTo>
                  <a:lnTo>
                    <a:pt x="449758" y="542967"/>
                  </a:lnTo>
                  <a:lnTo>
                    <a:pt x="482755" y="509593"/>
                  </a:lnTo>
                  <a:lnTo>
                    <a:pt x="516600" y="477125"/>
                  </a:lnTo>
                  <a:lnTo>
                    <a:pt x="551273" y="445578"/>
                  </a:lnTo>
                  <a:lnTo>
                    <a:pt x="586754" y="414969"/>
                  </a:lnTo>
                  <a:lnTo>
                    <a:pt x="623023" y="385312"/>
                  </a:lnTo>
                  <a:lnTo>
                    <a:pt x="660058" y="356625"/>
                  </a:lnTo>
                  <a:lnTo>
                    <a:pt x="697840" y="328922"/>
                  </a:lnTo>
                  <a:lnTo>
                    <a:pt x="736348" y="302220"/>
                  </a:lnTo>
                  <a:lnTo>
                    <a:pt x="775562" y="276534"/>
                  </a:lnTo>
                  <a:lnTo>
                    <a:pt x="815460" y="251881"/>
                  </a:lnTo>
                  <a:lnTo>
                    <a:pt x="856023" y="228276"/>
                  </a:lnTo>
                  <a:lnTo>
                    <a:pt x="897230" y="205735"/>
                  </a:lnTo>
                  <a:lnTo>
                    <a:pt x="939061" y="184273"/>
                  </a:lnTo>
                  <a:lnTo>
                    <a:pt x="981496" y="163908"/>
                  </a:lnTo>
                  <a:lnTo>
                    <a:pt x="1024513" y="144653"/>
                  </a:lnTo>
                  <a:lnTo>
                    <a:pt x="1068092" y="126527"/>
                  </a:lnTo>
                  <a:lnTo>
                    <a:pt x="1112213" y="109543"/>
                  </a:lnTo>
                  <a:lnTo>
                    <a:pt x="1156856" y="93719"/>
                  </a:lnTo>
                  <a:lnTo>
                    <a:pt x="1202000" y="79069"/>
                  </a:lnTo>
                  <a:lnTo>
                    <a:pt x="1247624" y="65610"/>
                  </a:lnTo>
                  <a:lnTo>
                    <a:pt x="1293709" y="53358"/>
                  </a:lnTo>
                  <a:lnTo>
                    <a:pt x="1340233" y="42329"/>
                  </a:lnTo>
                  <a:lnTo>
                    <a:pt x="1387176" y="32537"/>
                  </a:lnTo>
                  <a:lnTo>
                    <a:pt x="1434518" y="24000"/>
                  </a:lnTo>
                  <a:lnTo>
                    <a:pt x="1482238" y="16732"/>
                  </a:lnTo>
                  <a:lnTo>
                    <a:pt x="1530316" y="10751"/>
                  </a:lnTo>
                  <a:lnTo>
                    <a:pt x="1578732" y="6071"/>
                  </a:lnTo>
                  <a:lnTo>
                    <a:pt x="1627464" y="2708"/>
                  </a:lnTo>
                  <a:lnTo>
                    <a:pt x="1824133" y="2709"/>
                  </a:lnTo>
                  <a:lnTo>
                    <a:pt x="1872863" y="6071"/>
                  </a:lnTo>
                  <a:lnTo>
                    <a:pt x="1921279" y="10751"/>
                  </a:lnTo>
                  <a:lnTo>
                    <a:pt x="1969357" y="16732"/>
                  </a:lnTo>
                  <a:lnTo>
                    <a:pt x="2017077" y="24000"/>
                  </a:lnTo>
                  <a:lnTo>
                    <a:pt x="2064419" y="32537"/>
                  </a:lnTo>
                  <a:lnTo>
                    <a:pt x="2111362" y="42329"/>
                  </a:lnTo>
                  <a:lnTo>
                    <a:pt x="2157886" y="53358"/>
                  </a:lnTo>
                  <a:lnTo>
                    <a:pt x="2203971" y="65610"/>
                  </a:lnTo>
                  <a:lnTo>
                    <a:pt x="2249595" y="79069"/>
                  </a:lnTo>
                  <a:lnTo>
                    <a:pt x="2294739" y="93719"/>
                  </a:lnTo>
                  <a:lnTo>
                    <a:pt x="2339381" y="109543"/>
                  </a:lnTo>
                  <a:lnTo>
                    <a:pt x="2383503" y="126527"/>
                  </a:lnTo>
                  <a:lnTo>
                    <a:pt x="2427082" y="144653"/>
                  </a:lnTo>
                  <a:lnTo>
                    <a:pt x="2470099" y="163908"/>
                  </a:lnTo>
                  <a:lnTo>
                    <a:pt x="2512534" y="184273"/>
                  </a:lnTo>
                  <a:lnTo>
                    <a:pt x="2554365" y="205735"/>
                  </a:lnTo>
                  <a:lnTo>
                    <a:pt x="2595572" y="228276"/>
                  </a:lnTo>
                  <a:lnTo>
                    <a:pt x="2636135" y="251881"/>
                  </a:lnTo>
                  <a:lnTo>
                    <a:pt x="2676033" y="276534"/>
                  </a:lnTo>
                  <a:lnTo>
                    <a:pt x="2715247" y="302220"/>
                  </a:lnTo>
                  <a:lnTo>
                    <a:pt x="2753755" y="328922"/>
                  </a:lnTo>
                  <a:lnTo>
                    <a:pt x="2791536" y="356625"/>
                  </a:lnTo>
                  <a:lnTo>
                    <a:pt x="2828572" y="385312"/>
                  </a:lnTo>
                  <a:lnTo>
                    <a:pt x="2864840" y="414969"/>
                  </a:lnTo>
                  <a:lnTo>
                    <a:pt x="2900322" y="445578"/>
                  </a:lnTo>
                  <a:lnTo>
                    <a:pt x="2934995" y="477125"/>
                  </a:lnTo>
                  <a:lnTo>
                    <a:pt x="2968840" y="509593"/>
                  </a:lnTo>
                  <a:lnTo>
                    <a:pt x="3001836" y="542967"/>
                  </a:lnTo>
                  <a:lnTo>
                    <a:pt x="3033964" y="577230"/>
                  </a:lnTo>
                  <a:lnTo>
                    <a:pt x="3065201" y="612368"/>
                  </a:lnTo>
                  <a:lnTo>
                    <a:pt x="3095529" y="648363"/>
                  </a:lnTo>
                  <a:lnTo>
                    <a:pt x="3124926" y="685201"/>
                  </a:lnTo>
                  <a:lnTo>
                    <a:pt x="3142368" y="708295"/>
                  </a:lnTo>
                  <a:lnTo>
                    <a:pt x="1725797" y="708295"/>
                  </a:lnTo>
                  <a:lnTo>
                    <a:pt x="1677564" y="709380"/>
                  </a:lnTo>
                  <a:lnTo>
                    <a:pt x="1629792" y="712609"/>
                  </a:lnTo>
                  <a:lnTo>
                    <a:pt x="1582537" y="717941"/>
                  </a:lnTo>
                  <a:lnTo>
                    <a:pt x="1535851" y="725333"/>
                  </a:lnTo>
                  <a:lnTo>
                    <a:pt x="1489788" y="734744"/>
                  </a:lnTo>
                  <a:lnTo>
                    <a:pt x="1444402" y="746133"/>
                  </a:lnTo>
                  <a:lnTo>
                    <a:pt x="1399745" y="759458"/>
                  </a:lnTo>
                  <a:lnTo>
                    <a:pt x="1355872" y="774679"/>
                  </a:lnTo>
                  <a:lnTo>
                    <a:pt x="1312836" y="791753"/>
                  </a:lnTo>
                  <a:lnTo>
                    <a:pt x="1270690" y="810639"/>
                  </a:lnTo>
                  <a:lnTo>
                    <a:pt x="1229488" y="831296"/>
                  </a:lnTo>
                  <a:lnTo>
                    <a:pt x="1189283" y="853682"/>
                  </a:lnTo>
                  <a:lnTo>
                    <a:pt x="1150129" y="877757"/>
                  </a:lnTo>
                  <a:lnTo>
                    <a:pt x="1112079" y="903477"/>
                  </a:lnTo>
                  <a:lnTo>
                    <a:pt x="1075187" y="930803"/>
                  </a:lnTo>
                  <a:lnTo>
                    <a:pt x="1039506" y="959692"/>
                  </a:lnTo>
                  <a:lnTo>
                    <a:pt x="1005089" y="990104"/>
                  </a:lnTo>
                  <a:lnTo>
                    <a:pt x="971991" y="1021996"/>
                  </a:lnTo>
                  <a:lnTo>
                    <a:pt x="940264" y="1055328"/>
                  </a:lnTo>
                  <a:lnTo>
                    <a:pt x="909963" y="1090057"/>
                  </a:lnTo>
                  <a:lnTo>
                    <a:pt x="881140" y="1126143"/>
                  </a:lnTo>
                  <a:lnTo>
                    <a:pt x="853849" y="1163545"/>
                  </a:lnTo>
                  <a:lnTo>
                    <a:pt x="828143" y="1202219"/>
                  </a:lnTo>
                  <a:lnTo>
                    <a:pt x="804077" y="1242127"/>
                  </a:lnTo>
                  <a:lnTo>
                    <a:pt x="781703" y="1283225"/>
                  </a:lnTo>
                  <a:lnTo>
                    <a:pt x="761075" y="1325472"/>
                  </a:lnTo>
                  <a:lnTo>
                    <a:pt x="742246" y="1368827"/>
                  </a:lnTo>
                  <a:lnTo>
                    <a:pt x="725270" y="1413249"/>
                  </a:lnTo>
                  <a:lnTo>
                    <a:pt x="710201" y="1458696"/>
                  </a:lnTo>
                  <a:lnTo>
                    <a:pt x="697091" y="1505127"/>
                  </a:lnTo>
                  <a:lnTo>
                    <a:pt x="681947" y="1550849"/>
                  </a:lnTo>
                  <a:lnTo>
                    <a:pt x="661306" y="1593122"/>
                  </a:lnTo>
                  <a:lnTo>
                    <a:pt x="635682" y="1631643"/>
                  </a:lnTo>
                  <a:lnTo>
                    <a:pt x="605589" y="1666109"/>
                  </a:lnTo>
                  <a:lnTo>
                    <a:pt x="571541" y="1696217"/>
                  </a:lnTo>
                  <a:lnTo>
                    <a:pt x="534053" y="1721664"/>
                  </a:lnTo>
                  <a:lnTo>
                    <a:pt x="493637" y="1742147"/>
                  </a:lnTo>
                  <a:lnTo>
                    <a:pt x="450810" y="1757362"/>
                  </a:lnTo>
                  <a:lnTo>
                    <a:pt x="406083" y="1767008"/>
                  </a:lnTo>
                  <a:lnTo>
                    <a:pt x="360488" y="1770738"/>
                  </a:lnTo>
                  <a:close/>
                </a:path>
                <a:path w="3451860" h="1771015">
                  <a:moveTo>
                    <a:pt x="3092448" y="1770738"/>
                  </a:moveTo>
                  <a:lnTo>
                    <a:pt x="3091107" y="1770738"/>
                  </a:lnTo>
                  <a:lnTo>
                    <a:pt x="3045512" y="1767008"/>
                  </a:lnTo>
                  <a:lnTo>
                    <a:pt x="3000785" y="1757362"/>
                  </a:lnTo>
                  <a:lnTo>
                    <a:pt x="2957957" y="1742147"/>
                  </a:lnTo>
                  <a:lnTo>
                    <a:pt x="2917542" y="1721664"/>
                  </a:lnTo>
                  <a:lnTo>
                    <a:pt x="2880054" y="1696217"/>
                  </a:lnTo>
                  <a:lnTo>
                    <a:pt x="2846006" y="1666109"/>
                  </a:lnTo>
                  <a:lnTo>
                    <a:pt x="2815913" y="1631643"/>
                  </a:lnTo>
                  <a:lnTo>
                    <a:pt x="2790289" y="1593122"/>
                  </a:lnTo>
                  <a:lnTo>
                    <a:pt x="2769648" y="1550849"/>
                  </a:lnTo>
                  <a:lnTo>
                    <a:pt x="2754503" y="1505127"/>
                  </a:lnTo>
                  <a:lnTo>
                    <a:pt x="2741394" y="1458696"/>
                  </a:lnTo>
                  <a:lnTo>
                    <a:pt x="2726324" y="1413249"/>
                  </a:lnTo>
                  <a:lnTo>
                    <a:pt x="2709349" y="1368827"/>
                  </a:lnTo>
                  <a:lnTo>
                    <a:pt x="2690520" y="1325472"/>
                  </a:lnTo>
                  <a:lnTo>
                    <a:pt x="2669892" y="1283225"/>
                  </a:lnTo>
                  <a:lnTo>
                    <a:pt x="2647518" y="1242127"/>
                  </a:lnTo>
                  <a:lnTo>
                    <a:pt x="2623452" y="1202219"/>
                  </a:lnTo>
                  <a:lnTo>
                    <a:pt x="2597746" y="1163545"/>
                  </a:lnTo>
                  <a:lnTo>
                    <a:pt x="2570455" y="1126143"/>
                  </a:lnTo>
                  <a:lnTo>
                    <a:pt x="2541632" y="1090057"/>
                  </a:lnTo>
                  <a:lnTo>
                    <a:pt x="2511331" y="1055328"/>
                  </a:lnTo>
                  <a:lnTo>
                    <a:pt x="2479604" y="1021996"/>
                  </a:lnTo>
                  <a:lnTo>
                    <a:pt x="2446506" y="990104"/>
                  </a:lnTo>
                  <a:lnTo>
                    <a:pt x="2412089" y="959692"/>
                  </a:lnTo>
                  <a:lnTo>
                    <a:pt x="2376408" y="930803"/>
                  </a:lnTo>
                  <a:lnTo>
                    <a:pt x="2339516" y="903477"/>
                  </a:lnTo>
                  <a:lnTo>
                    <a:pt x="2301466" y="877757"/>
                  </a:lnTo>
                  <a:lnTo>
                    <a:pt x="2262312" y="853682"/>
                  </a:lnTo>
                  <a:lnTo>
                    <a:pt x="2222107" y="831296"/>
                  </a:lnTo>
                  <a:lnTo>
                    <a:pt x="2180905" y="810639"/>
                  </a:lnTo>
                  <a:lnTo>
                    <a:pt x="2138759" y="791753"/>
                  </a:lnTo>
                  <a:lnTo>
                    <a:pt x="2095723" y="774679"/>
                  </a:lnTo>
                  <a:lnTo>
                    <a:pt x="2051850" y="759458"/>
                  </a:lnTo>
                  <a:lnTo>
                    <a:pt x="2007193" y="746133"/>
                  </a:lnTo>
                  <a:lnTo>
                    <a:pt x="1961807" y="734744"/>
                  </a:lnTo>
                  <a:lnTo>
                    <a:pt x="1915744" y="725333"/>
                  </a:lnTo>
                  <a:lnTo>
                    <a:pt x="1869058" y="717941"/>
                  </a:lnTo>
                  <a:lnTo>
                    <a:pt x="1821803" y="712609"/>
                  </a:lnTo>
                  <a:lnTo>
                    <a:pt x="1774031" y="709380"/>
                  </a:lnTo>
                  <a:lnTo>
                    <a:pt x="1725797" y="708295"/>
                  </a:lnTo>
                  <a:lnTo>
                    <a:pt x="3142368" y="708295"/>
                  </a:lnTo>
                  <a:lnTo>
                    <a:pt x="3180846" y="761339"/>
                  </a:lnTo>
                  <a:lnTo>
                    <a:pt x="3207329" y="800608"/>
                  </a:lnTo>
                  <a:lnTo>
                    <a:pt x="3232799" y="840656"/>
                  </a:lnTo>
                  <a:lnTo>
                    <a:pt x="3257237" y="881467"/>
                  </a:lnTo>
                  <a:lnTo>
                    <a:pt x="3280621" y="923025"/>
                  </a:lnTo>
                  <a:lnTo>
                    <a:pt x="3302931" y="965314"/>
                  </a:lnTo>
                  <a:lnTo>
                    <a:pt x="3324148" y="1008319"/>
                  </a:lnTo>
                  <a:lnTo>
                    <a:pt x="3344250" y="1052023"/>
                  </a:lnTo>
                  <a:lnTo>
                    <a:pt x="3363216" y="1096411"/>
                  </a:lnTo>
                  <a:lnTo>
                    <a:pt x="3381027" y="1141467"/>
                  </a:lnTo>
                  <a:lnTo>
                    <a:pt x="3397662" y="1187175"/>
                  </a:lnTo>
                  <a:lnTo>
                    <a:pt x="3413101" y="1233520"/>
                  </a:lnTo>
                  <a:lnTo>
                    <a:pt x="3427323" y="1280484"/>
                  </a:lnTo>
                  <a:lnTo>
                    <a:pt x="3440307" y="1328053"/>
                  </a:lnTo>
                  <a:lnTo>
                    <a:pt x="3449191" y="1375391"/>
                  </a:lnTo>
                  <a:lnTo>
                    <a:pt x="3451595" y="1422373"/>
                  </a:lnTo>
                  <a:lnTo>
                    <a:pt x="3447823" y="1468484"/>
                  </a:lnTo>
                  <a:lnTo>
                    <a:pt x="3438178" y="1513210"/>
                  </a:lnTo>
                  <a:lnTo>
                    <a:pt x="3422962" y="1556038"/>
                  </a:lnTo>
                  <a:lnTo>
                    <a:pt x="3402479" y="1596453"/>
                  </a:lnTo>
                  <a:lnTo>
                    <a:pt x="3377032" y="1633942"/>
                  </a:lnTo>
                  <a:lnTo>
                    <a:pt x="3346924" y="1667990"/>
                  </a:lnTo>
                  <a:lnTo>
                    <a:pt x="3312458" y="1698083"/>
                  </a:lnTo>
                  <a:lnTo>
                    <a:pt x="3273937" y="1723707"/>
                  </a:lnTo>
                  <a:lnTo>
                    <a:pt x="3231664" y="1744348"/>
                  </a:lnTo>
                  <a:lnTo>
                    <a:pt x="3185942" y="1759492"/>
                  </a:lnTo>
                  <a:lnTo>
                    <a:pt x="3138604" y="1768376"/>
                  </a:lnTo>
                  <a:lnTo>
                    <a:pt x="3092448" y="1770738"/>
                  </a:lnTo>
                  <a:close/>
                </a:path>
              </a:pathLst>
            </a:custGeom>
            <a:solidFill>
              <a:srgbClr val="8F113D"/>
            </a:solidFill>
          </p:spPr>
          <p:txBody>
            <a:bodyPr wrap="square" lIns="0" tIns="0" rIns="0" bIns="0" rtlCol="0"/>
            <a:lstStyle/>
            <a:p>
              <a:endParaRPr/>
            </a:p>
          </p:txBody>
        </p:sp>
        <p:sp>
          <p:nvSpPr>
            <p:cNvPr id="7" name="object 7"/>
            <p:cNvSpPr/>
            <p:nvPr/>
          </p:nvSpPr>
          <p:spPr>
            <a:xfrm>
              <a:off x="1073697" y="4847991"/>
              <a:ext cx="2760980" cy="1771014"/>
            </a:xfrm>
            <a:custGeom>
              <a:avLst/>
              <a:gdLst/>
              <a:ahLst/>
              <a:cxnLst/>
              <a:rect l="l" t="t" r="r" b="b"/>
              <a:pathLst>
                <a:path w="2760979" h="1771015">
                  <a:moveTo>
                    <a:pt x="356595" y="1770712"/>
                  </a:moveTo>
                  <a:lnTo>
                    <a:pt x="310642" y="1768036"/>
                  </a:lnTo>
                  <a:lnTo>
                    <a:pt x="265596" y="1759467"/>
                  </a:lnTo>
                  <a:lnTo>
                    <a:pt x="222032" y="1745156"/>
                  </a:lnTo>
                  <a:lnTo>
                    <a:pt x="180528" y="1725252"/>
                  </a:lnTo>
                  <a:lnTo>
                    <a:pt x="141660" y="1699903"/>
                  </a:lnTo>
                  <a:lnTo>
                    <a:pt x="106006" y="1669259"/>
                  </a:lnTo>
                  <a:lnTo>
                    <a:pt x="74717" y="1634170"/>
                  </a:lnTo>
                  <a:lnTo>
                    <a:pt x="48663" y="1595771"/>
                  </a:lnTo>
                  <a:lnTo>
                    <a:pt x="28005" y="1554637"/>
                  </a:lnTo>
                  <a:lnTo>
                    <a:pt x="12902" y="1511341"/>
                  </a:lnTo>
                  <a:lnTo>
                    <a:pt x="3514" y="1466458"/>
                  </a:lnTo>
                  <a:lnTo>
                    <a:pt x="0" y="1420562"/>
                  </a:lnTo>
                  <a:lnTo>
                    <a:pt x="2519" y="1374228"/>
                  </a:lnTo>
                  <a:lnTo>
                    <a:pt x="11231" y="1328028"/>
                  </a:lnTo>
                  <a:lnTo>
                    <a:pt x="24298" y="1280191"/>
                  </a:lnTo>
                  <a:lnTo>
                    <a:pt x="38650" y="1232886"/>
                  </a:lnTo>
                  <a:lnTo>
                    <a:pt x="54270" y="1186134"/>
                  </a:lnTo>
                  <a:lnTo>
                    <a:pt x="71139" y="1139956"/>
                  </a:lnTo>
                  <a:lnTo>
                    <a:pt x="89240" y="1094373"/>
                  </a:lnTo>
                  <a:lnTo>
                    <a:pt x="108553" y="1049407"/>
                  </a:lnTo>
                  <a:lnTo>
                    <a:pt x="129062" y="1005078"/>
                  </a:lnTo>
                  <a:lnTo>
                    <a:pt x="150748" y="961409"/>
                  </a:lnTo>
                  <a:lnTo>
                    <a:pt x="173592" y="918419"/>
                  </a:lnTo>
                  <a:lnTo>
                    <a:pt x="197577" y="876130"/>
                  </a:lnTo>
                  <a:lnTo>
                    <a:pt x="222685" y="834563"/>
                  </a:lnTo>
                  <a:lnTo>
                    <a:pt x="248898" y="793739"/>
                  </a:lnTo>
                  <a:lnTo>
                    <a:pt x="276197" y="753680"/>
                  </a:lnTo>
                  <a:lnTo>
                    <a:pt x="304564" y="714407"/>
                  </a:lnTo>
                  <a:lnTo>
                    <a:pt x="333982" y="675941"/>
                  </a:lnTo>
                  <a:lnTo>
                    <a:pt x="364432" y="638302"/>
                  </a:lnTo>
                  <a:lnTo>
                    <a:pt x="395897" y="601512"/>
                  </a:lnTo>
                  <a:lnTo>
                    <a:pt x="428357" y="565593"/>
                  </a:lnTo>
                  <a:lnTo>
                    <a:pt x="461795" y="530565"/>
                  </a:lnTo>
                  <a:lnTo>
                    <a:pt x="496194" y="496450"/>
                  </a:lnTo>
                  <a:lnTo>
                    <a:pt x="531534" y="463268"/>
                  </a:lnTo>
                  <a:lnTo>
                    <a:pt x="567798" y="431041"/>
                  </a:lnTo>
                  <a:lnTo>
                    <a:pt x="604967" y="399790"/>
                  </a:lnTo>
                  <a:lnTo>
                    <a:pt x="643025" y="369536"/>
                  </a:lnTo>
                  <a:lnTo>
                    <a:pt x="681951" y="340300"/>
                  </a:lnTo>
                  <a:lnTo>
                    <a:pt x="721729" y="312104"/>
                  </a:lnTo>
                  <a:lnTo>
                    <a:pt x="762341" y="284968"/>
                  </a:lnTo>
                  <a:lnTo>
                    <a:pt x="803767" y="258914"/>
                  </a:lnTo>
                  <a:lnTo>
                    <a:pt x="845991" y="233963"/>
                  </a:lnTo>
                  <a:lnTo>
                    <a:pt x="888994" y="210136"/>
                  </a:lnTo>
                  <a:lnTo>
                    <a:pt x="932758" y="187454"/>
                  </a:lnTo>
                  <a:lnTo>
                    <a:pt x="977264" y="165938"/>
                  </a:lnTo>
                  <a:lnTo>
                    <a:pt x="1022496" y="145609"/>
                  </a:lnTo>
                  <a:lnTo>
                    <a:pt x="1068278" y="126553"/>
                  </a:lnTo>
                  <a:lnTo>
                    <a:pt x="1114429" y="108837"/>
                  </a:lnTo>
                  <a:lnTo>
                    <a:pt x="1160922" y="92462"/>
                  </a:lnTo>
                  <a:lnTo>
                    <a:pt x="1207728" y="77425"/>
                  </a:lnTo>
                  <a:lnTo>
                    <a:pt x="1254821" y="63726"/>
                  </a:lnTo>
                  <a:lnTo>
                    <a:pt x="1302172" y="51362"/>
                  </a:lnTo>
                  <a:lnTo>
                    <a:pt x="1349754" y="40333"/>
                  </a:lnTo>
                  <a:lnTo>
                    <a:pt x="1397538" y="30638"/>
                  </a:lnTo>
                  <a:lnTo>
                    <a:pt x="1445497" y="22275"/>
                  </a:lnTo>
                  <a:lnTo>
                    <a:pt x="1493603" y="15243"/>
                  </a:lnTo>
                  <a:lnTo>
                    <a:pt x="1541828" y="9540"/>
                  </a:lnTo>
                  <a:lnTo>
                    <a:pt x="1590145" y="5166"/>
                  </a:lnTo>
                  <a:lnTo>
                    <a:pt x="1638526" y="2118"/>
                  </a:lnTo>
                  <a:lnTo>
                    <a:pt x="1686942" y="397"/>
                  </a:lnTo>
                  <a:lnTo>
                    <a:pt x="1735367" y="0"/>
                  </a:lnTo>
                  <a:lnTo>
                    <a:pt x="1783771" y="925"/>
                  </a:lnTo>
                  <a:lnTo>
                    <a:pt x="1832128" y="3173"/>
                  </a:lnTo>
                  <a:lnTo>
                    <a:pt x="1880410" y="6741"/>
                  </a:lnTo>
                  <a:lnTo>
                    <a:pt x="1928589" y="11629"/>
                  </a:lnTo>
                  <a:lnTo>
                    <a:pt x="1976637" y="17834"/>
                  </a:lnTo>
                  <a:lnTo>
                    <a:pt x="2024526" y="25356"/>
                  </a:lnTo>
                  <a:lnTo>
                    <a:pt x="2072229" y="34194"/>
                  </a:lnTo>
                  <a:lnTo>
                    <a:pt x="2119717" y="44345"/>
                  </a:lnTo>
                  <a:lnTo>
                    <a:pt x="2166964" y="55809"/>
                  </a:lnTo>
                  <a:lnTo>
                    <a:pt x="2213940" y="68585"/>
                  </a:lnTo>
                  <a:lnTo>
                    <a:pt x="2260619" y="82671"/>
                  </a:lnTo>
                  <a:lnTo>
                    <a:pt x="2306972" y="98066"/>
                  </a:lnTo>
                  <a:lnTo>
                    <a:pt x="2352972" y="114769"/>
                  </a:lnTo>
                  <a:lnTo>
                    <a:pt x="2398591" y="132777"/>
                  </a:lnTo>
                  <a:lnTo>
                    <a:pt x="2443801" y="152091"/>
                  </a:lnTo>
                  <a:lnTo>
                    <a:pt x="2488575" y="172709"/>
                  </a:lnTo>
                  <a:lnTo>
                    <a:pt x="2532884" y="194629"/>
                  </a:lnTo>
                  <a:lnTo>
                    <a:pt x="2576701" y="217850"/>
                  </a:lnTo>
                  <a:lnTo>
                    <a:pt x="2617290" y="243779"/>
                  </a:lnTo>
                  <a:lnTo>
                    <a:pt x="2653184" y="274188"/>
                  </a:lnTo>
                  <a:lnTo>
                    <a:pt x="2684215" y="308503"/>
                  </a:lnTo>
                  <a:lnTo>
                    <a:pt x="2710216" y="346152"/>
                  </a:lnTo>
                  <a:lnTo>
                    <a:pt x="2731021" y="386561"/>
                  </a:lnTo>
                  <a:lnTo>
                    <a:pt x="2746460" y="429159"/>
                  </a:lnTo>
                  <a:lnTo>
                    <a:pt x="2756369" y="473371"/>
                  </a:lnTo>
                  <a:lnTo>
                    <a:pt x="2760578" y="518627"/>
                  </a:lnTo>
                  <a:lnTo>
                    <a:pt x="2758921" y="564351"/>
                  </a:lnTo>
                  <a:lnTo>
                    <a:pt x="2751231" y="609973"/>
                  </a:lnTo>
                  <a:lnTo>
                    <a:pt x="2737340" y="654918"/>
                  </a:lnTo>
                  <a:lnTo>
                    <a:pt x="2717081" y="698615"/>
                  </a:lnTo>
                  <a:lnTo>
                    <a:pt x="1727158" y="708270"/>
                  </a:lnTo>
                  <a:lnTo>
                    <a:pt x="1679220" y="709286"/>
                  </a:lnTo>
                  <a:lnTo>
                    <a:pt x="1631332" y="712467"/>
                  </a:lnTo>
                  <a:lnTo>
                    <a:pt x="1583568" y="717817"/>
                  </a:lnTo>
                  <a:lnTo>
                    <a:pt x="1536004" y="725339"/>
                  </a:lnTo>
                  <a:lnTo>
                    <a:pt x="1488713" y="735036"/>
                  </a:lnTo>
                  <a:lnTo>
                    <a:pt x="1441772" y="746913"/>
                  </a:lnTo>
                  <a:lnTo>
                    <a:pt x="1395255" y="760971"/>
                  </a:lnTo>
                  <a:lnTo>
                    <a:pt x="1349238" y="777216"/>
                  </a:lnTo>
                  <a:lnTo>
                    <a:pt x="1303794" y="795651"/>
                  </a:lnTo>
                  <a:lnTo>
                    <a:pt x="1259247" y="816159"/>
                  </a:lnTo>
                  <a:lnTo>
                    <a:pt x="1215904" y="838584"/>
                  </a:lnTo>
                  <a:lnTo>
                    <a:pt x="1173812" y="862869"/>
                  </a:lnTo>
                  <a:lnTo>
                    <a:pt x="1133021" y="888958"/>
                  </a:lnTo>
                  <a:lnTo>
                    <a:pt x="1093580" y="916793"/>
                  </a:lnTo>
                  <a:lnTo>
                    <a:pt x="1055536" y="946317"/>
                  </a:lnTo>
                  <a:lnTo>
                    <a:pt x="1018940" y="977473"/>
                  </a:lnTo>
                  <a:lnTo>
                    <a:pt x="983839" y="1010205"/>
                  </a:lnTo>
                  <a:lnTo>
                    <a:pt x="950283" y="1044454"/>
                  </a:lnTo>
                  <a:lnTo>
                    <a:pt x="918320" y="1080165"/>
                  </a:lnTo>
                  <a:lnTo>
                    <a:pt x="887998" y="1117280"/>
                  </a:lnTo>
                  <a:lnTo>
                    <a:pt x="859368" y="1155743"/>
                  </a:lnTo>
                  <a:lnTo>
                    <a:pt x="832476" y="1195495"/>
                  </a:lnTo>
                  <a:lnTo>
                    <a:pt x="807373" y="1236481"/>
                  </a:lnTo>
                  <a:lnTo>
                    <a:pt x="784107" y="1278643"/>
                  </a:lnTo>
                  <a:lnTo>
                    <a:pt x="762726" y="1321924"/>
                  </a:lnTo>
                  <a:lnTo>
                    <a:pt x="743280" y="1366268"/>
                  </a:lnTo>
                  <a:lnTo>
                    <a:pt x="725817" y="1411617"/>
                  </a:lnTo>
                  <a:lnTo>
                    <a:pt x="710385" y="1457914"/>
                  </a:lnTo>
                  <a:lnTo>
                    <a:pt x="697035" y="1505102"/>
                  </a:lnTo>
                  <a:lnTo>
                    <a:pt x="682292" y="1549744"/>
                  </a:lnTo>
                  <a:lnTo>
                    <a:pt x="662064" y="1591506"/>
                  </a:lnTo>
                  <a:lnTo>
                    <a:pt x="636770" y="1629964"/>
                  </a:lnTo>
                  <a:lnTo>
                    <a:pt x="606826" y="1664691"/>
                  </a:lnTo>
                  <a:lnTo>
                    <a:pt x="572651" y="1695263"/>
                  </a:lnTo>
                  <a:lnTo>
                    <a:pt x="534661" y="1721255"/>
                  </a:lnTo>
                  <a:lnTo>
                    <a:pt x="493274" y="1742241"/>
                  </a:lnTo>
                  <a:lnTo>
                    <a:pt x="448908" y="1757796"/>
                  </a:lnTo>
                  <a:lnTo>
                    <a:pt x="402876" y="1767349"/>
                  </a:lnTo>
                  <a:lnTo>
                    <a:pt x="356595" y="1770712"/>
                  </a:lnTo>
                  <a:close/>
                </a:path>
                <a:path w="2760979" h="1771015">
                  <a:moveTo>
                    <a:pt x="2416305" y="882492"/>
                  </a:moveTo>
                  <a:lnTo>
                    <a:pt x="2370580" y="880835"/>
                  </a:lnTo>
                  <a:lnTo>
                    <a:pt x="2324958" y="873145"/>
                  </a:lnTo>
                  <a:lnTo>
                    <a:pt x="2280013" y="859254"/>
                  </a:lnTo>
                  <a:lnTo>
                    <a:pt x="2236316" y="838995"/>
                  </a:lnTo>
                  <a:lnTo>
                    <a:pt x="2192779" y="816425"/>
                  </a:lnTo>
                  <a:lnTo>
                    <a:pt x="2148466" y="795981"/>
                  </a:lnTo>
                  <a:lnTo>
                    <a:pt x="2103454" y="777668"/>
                  </a:lnTo>
                  <a:lnTo>
                    <a:pt x="2057817" y="761488"/>
                  </a:lnTo>
                  <a:lnTo>
                    <a:pt x="2011630" y="747446"/>
                  </a:lnTo>
                  <a:lnTo>
                    <a:pt x="1964968" y="735545"/>
                  </a:lnTo>
                  <a:lnTo>
                    <a:pt x="1917907" y="725787"/>
                  </a:lnTo>
                  <a:lnTo>
                    <a:pt x="1870520" y="718178"/>
                  </a:lnTo>
                  <a:lnTo>
                    <a:pt x="1822883" y="712719"/>
                  </a:lnTo>
                  <a:lnTo>
                    <a:pt x="1775071" y="709416"/>
                  </a:lnTo>
                  <a:lnTo>
                    <a:pt x="1727158" y="708270"/>
                  </a:lnTo>
                  <a:lnTo>
                    <a:pt x="2710913" y="708270"/>
                  </a:lnTo>
                  <a:lnTo>
                    <a:pt x="2660743" y="775098"/>
                  </a:lnTo>
                  <a:lnTo>
                    <a:pt x="2626428" y="806129"/>
                  </a:lnTo>
                  <a:lnTo>
                    <a:pt x="2588780" y="832130"/>
                  </a:lnTo>
                  <a:lnTo>
                    <a:pt x="2548370" y="852935"/>
                  </a:lnTo>
                  <a:lnTo>
                    <a:pt x="2505772" y="868375"/>
                  </a:lnTo>
                  <a:lnTo>
                    <a:pt x="2461560" y="878283"/>
                  </a:lnTo>
                  <a:lnTo>
                    <a:pt x="2416305" y="882492"/>
                  </a:lnTo>
                  <a:close/>
                </a:path>
              </a:pathLst>
            </a:custGeom>
            <a:solidFill>
              <a:srgbClr val="0AB5BC"/>
            </a:solidFill>
          </p:spPr>
          <p:txBody>
            <a:bodyPr wrap="square" lIns="0" tIns="0" rIns="0" bIns="0" rtlCol="0"/>
            <a:lstStyle/>
            <a:p>
              <a:endParaRPr/>
            </a:p>
          </p:txBody>
        </p:sp>
      </p:grpSp>
      <p:grpSp>
        <p:nvGrpSpPr>
          <p:cNvPr id="8" name="object 8"/>
          <p:cNvGrpSpPr/>
          <p:nvPr/>
        </p:nvGrpSpPr>
        <p:grpSpPr>
          <a:xfrm>
            <a:off x="1028700" y="8287122"/>
            <a:ext cx="3541395" cy="637540"/>
            <a:chOff x="1028700" y="8287122"/>
            <a:chExt cx="3541395" cy="637540"/>
          </a:xfrm>
        </p:grpSpPr>
        <p:sp>
          <p:nvSpPr>
            <p:cNvPr id="9" name="object 9"/>
            <p:cNvSpPr/>
            <p:nvPr/>
          </p:nvSpPr>
          <p:spPr>
            <a:xfrm>
              <a:off x="1028700" y="8287122"/>
              <a:ext cx="3541395" cy="637540"/>
            </a:xfrm>
            <a:custGeom>
              <a:avLst/>
              <a:gdLst/>
              <a:ahLst/>
              <a:cxnLst/>
              <a:rect l="l" t="t" r="r" b="b"/>
              <a:pathLst>
                <a:path w="3541395" h="637540">
                  <a:moveTo>
                    <a:pt x="3222744" y="637465"/>
                  </a:moveTo>
                  <a:lnTo>
                    <a:pt x="318732" y="637465"/>
                  </a:lnTo>
                  <a:lnTo>
                    <a:pt x="271632" y="634009"/>
                  </a:lnTo>
                  <a:lnTo>
                    <a:pt x="226678" y="623970"/>
                  </a:lnTo>
                  <a:lnTo>
                    <a:pt x="184363" y="607841"/>
                  </a:lnTo>
                  <a:lnTo>
                    <a:pt x="145179" y="586115"/>
                  </a:lnTo>
                  <a:lnTo>
                    <a:pt x="109620" y="559285"/>
                  </a:lnTo>
                  <a:lnTo>
                    <a:pt x="78179" y="527845"/>
                  </a:lnTo>
                  <a:lnTo>
                    <a:pt x="51349" y="492286"/>
                  </a:lnTo>
                  <a:lnTo>
                    <a:pt x="29623" y="453102"/>
                  </a:lnTo>
                  <a:lnTo>
                    <a:pt x="13494" y="410787"/>
                  </a:lnTo>
                  <a:lnTo>
                    <a:pt x="3455" y="365833"/>
                  </a:lnTo>
                  <a:lnTo>
                    <a:pt x="0" y="318734"/>
                  </a:lnTo>
                  <a:lnTo>
                    <a:pt x="3455" y="271633"/>
                  </a:lnTo>
                  <a:lnTo>
                    <a:pt x="13494" y="226678"/>
                  </a:lnTo>
                  <a:lnTo>
                    <a:pt x="29623" y="184363"/>
                  </a:lnTo>
                  <a:lnTo>
                    <a:pt x="51349" y="145179"/>
                  </a:lnTo>
                  <a:lnTo>
                    <a:pt x="78179" y="109620"/>
                  </a:lnTo>
                  <a:lnTo>
                    <a:pt x="109620" y="78179"/>
                  </a:lnTo>
                  <a:lnTo>
                    <a:pt x="145179" y="51349"/>
                  </a:lnTo>
                  <a:lnTo>
                    <a:pt x="184363" y="29623"/>
                  </a:lnTo>
                  <a:lnTo>
                    <a:pt x="226678" y="13494"/>
                  </a:lnTo>
                  <a:lnTo>
                    <a:pt x="271632" y="3455"/>
                  </a:lnTo>
                  <a:lnTo>
                    <a:pt x="318732" y="0"/>
                  </a:lnTo>
                  <a:lnTo>
                    <a:pt x="3222743" y="0"/>
                  </a:lnTo>
                  <a:lnTo>
                    <a:pt x="3269843" y="3455"/>
                  </a:lnTo>
                  <a:lnTo>
                    <a:pt x="3314797" y="13494"/>
                  </a:lnTo>
                  <a:lnTo>
                    <a:pt x="3357113" y="29623"/>
                  </a:lnTo>
                  <a:lnTo>
                    <a:pt x="3396297" y="51349"/>
                  </a:lnTo>
                  <a:lnTo>
                    <a:pt x="3431855" y="78179"/>
                  </a:lnTo>
                  <a:lnTo>
                    <a:pt x="3463296" y="109620"/>
                  </a:lnTo>
                  <a:lnTo>
                    <a:pt x="3490126" y="145179"/>
                  </a:lnTo>
                  <a:lnTo>
                    <a:pt x="3511852" y="184363"/>
                  </a:lnTo>
                  <a:lnTo>
                    <a:pt x="3527981" y="226678"/>
                  </a:lnTo>
                  <a:lnTo>
                    <a:pt x="3538020" y="271633"/>
                  </a:lnTo>
                  <a:lnTo>
                    <a:pt x="3540923" y="311197"/>
                  </a:lnTo>
                  <a:lnTo>
                    <a:pt x="3540923" y="326268"/>
                  </a:lnTo>
                  <a:lnTo>
                    <a:pt x="3538020" y="365833"/>
                  </a:lnTo>
                  <a:lnTo>
                    <a:pt x="3527981" y="410787"/>
                  </a:lnTo>
                  <a:lnTo>
                    <a:pt x="3511852" y="453102"/>
                  </a:lnTo>
                  <a:lnTo>
                    <a:pt x="3490126" y="492286"/>
                  </a:lnTo>
                  <a:lnTo>
                    <a:pt x="3463296" y="527845"/>
                  </a:lnTo>
                  <a:lnTo>
                    <a:pt x="3431855" y="559285"/>
                  </a:lnTo>
                  <a:lnTo>
                    <a:pt x="3396297" y="586115"/>
                  </a:lnTo>
                  <a:lnTo>
                    <a:pt x="3357113" y="607841"/>
                  </a:lnTo>
                  <a:lnTo>
                    <a:pt x="3314797" y="623970"/>
                  </a:lnTo>
                  <a:lnTo>
                    <a:pt x="3269843" y="634009"/>
                  </a:lnTo>
                  <a:lnTo>
                    <a:pt x="3222744" y="637465"/>
                  </a:lnTo>
                  <a:close/>
                </a:path>
              </a:pathLst>
            </a:custGeom>
            <a:solidFill>
              <a:srgbClr val="8F113D"/>
            </a:solidFill>
          </p:spPr>
          <p:txBody>
            <a:bodyPr wrap="square" lIns="0" tIns="0" rIns="0" bIns="0" rtlCol="0"/>
            <a:lstStyle/>
            <a:p>
              <a:endParaRPr/>
            </a:p>
          </p:txBody>
        </p:sp>
        <p:sp>
          <p:nvSpPr>
            <p:cNvPr id="10" name="object 10"/>
            <p:cNvSpPr/>
            <p:nvPr/>
          </p:nvSpPr>
          <p:spPr>
            <a:xfrm>
              <a:off x="1028700" y="8287122"/>
              <a:ext cx="2372995" cy="637540"/>
            </a:xfrm>
            <a:custGeom>
              <a:avLst/>
              <a:gdLst/>
              <a:ahLst/>
              <a:cxnLst/>
              <a:rect l="l" t="t" r="r" b="b"/>
              <a:pathLst>
                <a:path w="2372995" h="637540">
                  <a:moveTo>
                    <a:pt x="2054057" y="637465"/>
                  </a:moveTo>
                  <a:lnTo>
                    <a:pt x="318732" y="637465"/>
                  </a:lnTo>
                  <a:lnTo>
                    <a:pt x="271632" y="634009"/>
                  </a:lnTo>
                  <a:lnTo>
                    <a:pt x="226678" y="623970"/>
                  </a:lnTo>
                  <a:lnTo>
                    <a:pt x="184363" y="607841"/>
                  </a:lnTo>
                  <a:lnTo>
                    <a:pt x="145179" y="586115"/>
                  </a:lnTo>
                  <a:lnTo>
                    <a:pt x="109620" y="559285"/>
                  </a:lnTo>
                  <a:lnTo>
                    <a:pt x="78179" y="527845"/>
                  </a:lnTo>
                  <a:lnTo>
                    <a:pt x="51349" y="492286"/>
                  </a:lnTo>
                  <a:lnTo>
                    <a:pt x="29623" y="453102"/>
                  </a:lnTo>
                  <a:lnTo>
                    <a:pt x="13494" y="410787"/>
                  </a:lnTo>
                  <a:lnTo>
                    <a:pt x="3455" y="365833"/>
                  </a:lnTo>
                  <a:lnTo>
                    <a:pt x="0" y="318734"/>
                  </a:lnTo>
                  <a:lnTo>
                    <a:pt x="3455" y="271633"/>
                  </a:lnTo>
                  <a:lnTo>
                    <a:pt x="13494" y="226678"/>
                  </a:lnTo>
                  <a:lnTo>
                    <a:pt x="29623" y="184363"/>
                  </a:lnTo>
                  <a:lnTo>
                    <a:pt x="51349" y="145179"/>
                  </a:lnTo>
                  <a:lnTo>
                    <a:pt x="78179" y="109620"/>
                  </a:lnTo>
                  <a:lnTo>
                    <a:pt x="109620" y="78179"/>
                  </a:lnTo>
                  <a:lnTo>
                    <a:pt x="145179" y="51349"/>
                  </a:lnTo>
                  <a:lnTo>
                    <a:pt x="184363" y="29623"/>
                  </a:lnTo>
                  <a:lnTo>
                    <a:pt x="226678" y="13494"/>
                  </a:lnTo>
                  <a:lnTo>
                    <a:pt x="271632" y="3455"/>
                  </a:lnTo>
                  <a:lnTo>
                    <a:pt x="318732" y="0"/>
                  </a:lnTo>
                  <a:lnTo>
                    <a:pt x="2054056" y="0"/>
                  </a:lnTo>
                  <a:lnTo>
                    <a:pt x="2101156" y="3455"/>
                  </a:lnTo>
                  <a:lnTo>
                    <a:pt x="2146110" y="13494"/>
                  </a:lnTo>
                  <a:lnTo>
                    <a:pt x="2188426" y="29623"/>
                  </a:lnTo>
                  <a:lnTo>
                    <a:pt x="2227610" y="51349"/>
                  </a:lnTo>
                  <a:lnTo>
                    <a:pt x="2263168" y="78179"/>
                  </a:lnTo>
                  <a:lnTo>
                    <a:pt x="2294609" y="109620"/>
                  </a:lnTo>
                  <a:lnTo>
                    <a:pt x="2321439" y="145179"/>
                  </a:lnTo>
                  <a:lnTo>
                    <a:pt x="2343165" y="184363"/>
                  </a:lnTo>
                  <a:lnTo>
                    <a:pt x="2359294" y="226678"/>
                  </a:lnTo>
                  <a:lnTo>
                    <a:pt x="2369333" y="271633"/>
                  </a:lnTo>
                  <a:lnTo>
                    <a:pt x="2372789" y="318732"/>
                  </a:lnTo>
                  <a:lnTo>
                    <a:pt x="2369333" y="365833"/>
                  </a:lnTo>
                  <a:lnTo>
                    <a:pt x="2359294" y="410787"/>
                  </a:lnTo>
                  <a:lnTo>
                    <a:pt x="2343165" y="453102"/>
                  </a:lnTo>
                  <a:lnTo>
                    <a:pt x="2321439" y="492286"/>
                  </a:lnTo>
                  <a:lnTo>
                    <a:pt x="2294609" y="527845"/>
                  </a:lnTo>
                  <a:lnTo>
                    <a:pt x="2263168" y="559285"/>
                  </a:lnTo>
                  <a:lnTo>
                    <a:pt x="2227610" y="586115"/>
                  </a:lnTo>
                  <a:lnTo>
                    <a:pt x="2188426" y="607841"/>
                  </a:lnTo>
                  <a:lnTo>
                    <a:pt x="2146110" y="623970"/>
                  </a:lnTo>
                  <a:lnTo>
                    <a:pt x="2101156" y="634009"/>
                  </a:lnTo>
                  <a:lnTo>
                    <a:pt x="2054057" y="637465"/>
                  </a:lnTo>
                  <a:close/>
                </a:path>
              </a:pathLst>
            </a:custGeom>
            <a:solidFill>
              <a:srgbClr val="0AB5BC"/>
            </a:solidFill>
          </p:spPr>
          <p:txBody>
            <a:bodyPr wrap="square" lIns="0" tIns="0" rIns="0" bIns="0" rtlCol="0"/>
            <a:lstStyle/>
            <a:p>
              <a:endParaRPr/>
            </a:p>
          </p:txBody>
        </p:sp>
      </p:grpSp>
      <p:sp>
        <p:nvSpPr>
          <p:cNvPr id="11" name="object 11"/>
          <p:cNvSpPr/>
          <p:nvPr/>
        </p:nvSpPr>
        <p:spPr>
          <a:xfrm>
            <a:off x="1035510" y="2284654"/>
            <a:ext cx="1383030" cy="1210945"/>
          </a:xfrm>
          <a:custGeom>
            <a:avLst/>
            <a:gdLst/>
            <a:ahLst/>
            <a:cxnLst/>
            <a:rect l="l" t="t" r="r" b="b"/>
            <a:pathLst>
              <a:path w="1383030" h="1210945">
                <a:moveTo>
                  <a:pt x="333715" y="265610"/>
                </a:moveTo>
                <a:lnTo>
                  <a:pt x="289766" y="256139"/>
                </a:lnTo>
                <a:lnTo>
                  <a:pt x="252840" y="230706"/>
                </a:lnTo>
                <a:lnTo>
                  <a:pt x="227407" y="193780"/>
                </a:lnTo>
                <a:lnTo>
                  <a:pt x="217936" y="149831"/>
                </a:lnTo>
                <a:lnTo>
                  <a:pt x="217936" y="115778"/>
                </a:lnTo>
                <a:lnTo>
                  <a:pt x="227407" y="68956"/>
                </a:lnTo>
                <a:lnTo>
                  <a:pt x="252840" y="32349"/>
                </a:lnTo>
                <a:lnTo>
                  <a:pt x="289766" y="8513"/>
                </a:lnTo>
                <a:lnTo>
                  <a:pt x="333715" y="0"/>
                </a:lnTo>
                <a:lnTo>
                  <a:pt x="377665" y="8513"/>
                </a:lnTo>
                <a:lnTo>
                  <a:pt x="414591" y="32349"/>
                </a:lnTo>
                <a:lnTo>
                  <a:pt x="440024" y="68956"/>
                </a:lnTo>
                <a:lnTo>
                  <a:pt x="449495" y="115778"/>
                </a:lnTo>
                <a:lnTo>
                  <a:pt x="449495" y="149831"/>
                </a:lnTo>
                <a:lnTo>
                  <a:pt x="440024" y="193780"/>
                </a:lnTo>
                <a:lnTo>
                  <a:pt x="414591" y="230706"/>
                </a:lnTo>
                <a:lnTo>
                  <a:pt x="377665" y="256139"/>
                </a:lnTo>
                <a:lnTo>
                  <a:pt x="333715" y="265610"/>
                </a:lnTo>
                <a:close/>
              </a:path>
              <a:path w="1383030" h="1210945">
                <a:moveTo>
                  <a:pt x="54484" y="755968"/>
                </a:moveTo>
                <a:lnTo>
                  <a:pt x="6810" y="755968"/>
                </a:lnTo>
                <a:lnTo>
                  <a:pt x="6810" y="749158"/>
                </a:lnTo>
                <a:lnTo>
                  <a:pt x="0" y="742347"/>
                </a:lnTo>
                <a:lnTo>
                  <a:pt x="0" y="735537"/>
                </a:lnTo>
                <a:lnTo>
                  <a:pt x="6810" y="728726"/>
                </a:lnTo>
                <a:lnTo>
                  <a:pt x="108968" y="490358"/>
                </a:lnTo>
                <a:lnTo>
                  <a:pt x="143021" y="395010"/>
                </a:lnTo>
                <a:lnTo>
                  <a:pt x="168241" y="357127"/>
                </a:lnTo>
                <a:lnTo>
                  <a:pt x="201761" y="326905"/>
                </a:lnTo>
                <a:lnTo>
                  <a:pt x="241667" y="306899"/>
                </a:lnTo>
                <a:lnTo>
                  <a:pt x="286042" y="299663"/>
                </a:lnTo>
                <a:lnTo>
                  <a:pt x="381389" y="299663"/>
                </a:lnTo>
                <a:lnTo>
                  <a:pt x="425764" y="306899"/>
                </a:lnTo>
                <a:lnTo>
                  <a:pt x="465670" y="326905"/>
                </a:lnTo>
                <a:lnTo>
                  <a:pt x="499190" y="357127"/>
                </a:lnTo>
                <a:lnTo>
                  <a:pt x="524410" y="395010"/>
                </a:lnTo>
                <a:lnTo>
                  <a:pt x="558463" y="490358"/>
                </a:lnTo>
                <a:lnTo>
                  <a:pt x="567219" y="510789"/>
                </a:lnTo>
                <a:lnTo>
                  <a:pt x="211126" y="510789"/>
                </a:lnTo>
                <a:lnTo>
                  <a:pt x="211126" y="517600"/>
                </a:lnTo>
                <a:lnTo>
                  <a:pt x="129400" y="708295"/>
                </a:lnTo>
                <a:lnTo>
                  <a:pt x="116736" y="727236"/>
                </a:lnTo>
                <a:lnTo>
                  <a:pt x="99603" y="742347"/>
                </a:lnTo>
                <a:lnTo>
                  <a:pt x="78640" y="752350"/>
                </a:lnTo>
                <a:lnTo>
                  <a:pt x="54484" y="755968"/>
                </a:lnTo>
                <a:close/>
              </a:path>
              <a:path w="1383030" h="1210945">
                <a:moveTo>
                  <a:pt x="199643" y="1210761"/>
                </a:moveTo>
                <a:lnTo>
                  <a:pt x="156642" y="1210761"/>
                </a:lnTo>
                <a:lnTo>
                  <a:pt x="156642" y="1205464"/>
                </a:lnTo>
                <a:lnTo>
                  <a:pt x="149831" y="1205464"/>
                </a:lnTo>
                <a:lnTo>
                  <a:pt x="149831" y="1198653"/>
                </a:lnTo>
                <a:lnTo>
                  <a:pt x="143021" y="1198653"/>
                </a:lnTo>
                <a:lnTo>
                  <a:pt x="143021" y="1191842"/>
                </a:lnTo>
                <a:lnTo>
                  <a:pt x="183884" y="755968"/>
                </a:lnTo>
                <a:lnTo>
                  <a:pt x="217936" y="517600"/>
                </a:lnTo>
                <a:lnTo>
                  <a:pt x="211126" y="510789"/>
                </a:lnTo>
                <a:lnTo>
                  <a:pt x="456305" y="510789"/>
                </a:lnTo>
                <a:lnTo>
                  <a:pt x="449495" y="517600"/>
                </a:lnTo>
                <a:lnTo>
                  <a:pt x="483547" y="755968"/>
                </a:lnTo>
                <a:lnTo>
                  <a:pt x="485463" y="776400"/>
                </a:lnTo>
                <a:lnTo>
                  <a:pt x="326905" y="776400"/>
                </a:lnTo>
                <a:lnTo>
                  <a:pt x="265610" y="1144169"/>
                </a:lnTo>
                <a:lnTo>
                  <a:pt x="259651" y="1172049"/>
                </a:lnTo>
                <a:lnTo>
                  <a:pt x="243476" y="1193545"/>
                </a:lnTo>
                <a:lnTo>
                  <a:pt x="219639" y="1207379"/>
                </a:lnTo>
                <a:lnTo>
                  <a:pt x="199643" y="1210761"/>
                </a:lnTo>
                <a:close/>
              </a:path>
              <a:path w="1383030" h="1210945">
                <a:moveTo>
                  <a:pt x="660621" y="755968"/>
                </a:moveTo>
                <a:lnTo>
                  <a:pt x="612947" y="755968"/>
                </a:lnTo>
                <a:lnTo>
                  <a:pt x="588791" y="752350"/>
                </a:lnTo>
                <a:lnTo>
                  <a:pt x="567827" y="742347"/>
                </a:lnTo>
                <a:lnTo>
                  <a:pt x="550695" y="727236"/>
                </a:lnTo>
                <a:lnTo>
                  <a:pt x="538032" y="708295"/>
                </a:lnTo>
                <a:lnTo>
                  <a:pt x="456305" y="517600"/>
                </a:lnTo>
                <a:lnTo>
                  <a:pt x="456305" y="510789"/>
                </a:lnTo>
                <a:lnTo>
                  <a:pt x="567219" y="510789"/>
                </a:lnTo>
                <a:lnTo>
                  <a:pt x="660621" y="728726"/>
                </a:lnTo>
                <a:lnTo>
                  <a:pt x="667432" y="735537"/>
                </a:lnTo>
                <a:lnTo>
                  <a:pt x="667432" y="742347"/>
                </a:lnTo>
                <a:lnTo>
                  <a:pt x="660621" y="749158"/>
                </a:lnTo>
                <a:lnTo>
                  <a:pt x="660621" y="755968"/>
                </a:lnTo>
                <a:close/>
              </a:path>
              <a:path w="1383030" h="1210945">
                <a:moveTo>
                  <a:pt x="510789" y="1210761"/>
                </a:moveTo>
                <a:lnTo>
                  <a:pt x="467788" y="1210761"/>
                </a:lnTo>
                <a:lnTo>
                  <a:pt x="447792" y="1207379"/>
                </a:lnTo>
                <a:lnTo>
                  <a:pt x="423955" y="1193545"/>
                </a:lnTo>
                <a:lnTo>
                  <a:pt x="407780" y="1172049"/>
                </a:lnTo>
                <a:lnTo>
                  <a:pt x="401821" y="1144169"/>
                </a:lnTo>
                <a:lnTo>
                  <a:pt x="340526" y="776400"/>
                </a:lnTo>
                <a:lnTo>
                  <a:pt x="485463" y="776400"/>
                </a:lnTo>
                <a:lnTo>
                  <a:pt x="524410" y="1191842"/>
                </a:lnTo>
                <a:lnTo>
                  <a:pt x="524410" y="1198653"/>
                </a:lnTo>
                <a:lnTo>
                  <a:pt x="517600" y="1198653"/>
                </a:lnTo>
                <a:lnTo>
                  <a:pt x="517600" y="1205464"/>
                </a:lnTo>
                <a:lnTo>
                  <a:pt x="510789" y="1205464"/>
                </a:lnTo>
                <a:lnTo>
                  <a:pt x="510789" y="1210761"/>
                </a:lnTo>
                <a:close/>
              </a:path>
              <a:path w="1383030" h="1210945">
                <a:moveTo>
                  <a:pt x="1048821" y="265610"/>
                </a:moveTo>
                <a:lnTo>
                  <a:pt x="1004872" y="256139"/>
                </a:lnTo>
                <a:lnTo>
                  <a:pt x="967946" y="230706"/>
                </a:lnTo>
                <a:lnTo>
                  <a:pt x="942513" y="193780"/>
                </a:lnTo>
                <a:lnTo>
                  <a:pt x="933042" y="149831"/>
                </a:lnTo>
                <a:lnTo>
                  <a:pt x="933042" y="115778"/>
                </a:lnTo>
                <a:lnTo>
                  <a:pt x="942513" y="68956"/>
                </a:lnTo>
                <a:lnTo>
                  <a:pt x="967946" y="32349"/>
                </a:lnTo>
                <a:lnTo>
                  <a:pt x="1004872" y="8513"/>
                </a:lnTo>
                <a:lnTo>
                  <a:pt x="1048821" y="0"/>
                </a:lnTo>
                <a:lnTo>
                  <a:pt x="1092771" y="8513"/>
                </a:lnTo>
                <a:lnTo>
                  <a:pt x="1129696" y="32349"/>
                </a:lnTo>
                <a:lnTo>
                  <a:pt x="1155129" y="68956"/>
                </a:lnTo>
                <a:lnTo>
                  <a:pt x="1164600" y="115778"/>
                </a:lnTo>
                <a:lnTo>
                  <a:pt x="1164600" y="149831"/>
                </a:lnTo>
                <a:lnTo>
                  <a:pt x="1155129" y="193780"/>
                </a:lnTo>
                <a:lnTo>
                  <a:pt x="1129696" y="230706"/>
                </a:lnTo>
                <a:lnTo>
                  <a:pt x="1092771" y="256139"/>
                </a:lnTo>
                <a:lnTo>
                  <a:pt x="1048821" y="265610"/>
                </a:lnTo>
                <a:close/>
              </a:path>
              <a:path w="1383030" h="1210945">
                <a:moveTo>
                  <a:pt x="769590" y="755968"/>
                </a:moveTo>
                <a:lnTo>
                  <a:pt x="721916" y="755968"/>
                </a:lnTo>
                <a:lnTo>
                  <a:pt x="721916" y="749158"/>
                </a:lnTo>
                <a:lnTo>
                  <a:pt x="715105" y="742347"/>
                </a:lnTo>
                <a:lnTo>
                  <a:pt x="715105" y="735537"/>
                </a:lnTo>
                <a:lnTo>
                  <a:pt x="721916" y="728726"/>
                </a:lnTo>
                <a:lnTo>
                  <a:pt x="824074" y="490358"/>
                </a:lnTo>
                <a:lnTo>
                  <a:pt x="858127" y="395010"/>
                </a:lnTo>
                <a:lnTo>
                  <a:pt x="883347" y="357127"/>
                </a:lnTo>
                <a:lnTo>
                  <a:pt x="916867" y="326905"/>
                </a:lnTo>
                <a:lnTo>
                  <a:pt x="956773" y="306899"/>
                </a:lnTo>
                <a:lnTo>
                  <a:pt x="1001148" y="299663"/>
                </a:lnTo>
                <a:lnTo>
                  <a:pt x="1096495" y="299663"/>
                </a:lnTo>
                <a:lnTo>
                  <a:pt x="1140870" y="306899"/>
                </a:lnTo>
                <a:lnTo>
                  <a:pt x="1180775" y="326905"/>
                </a:lnTo>
                <a:lnTo>
                  <a:pt x="1214296" y="357127"/>
                </a:lnTo>
                <a:lnTo>
                  <a:pt x="1239516" y="395010"/>
                </a:lnTo>
                <a:lnTo>
                  <a:pt x="1273569" y="490358"/>
                </a:lnTo>
                <a:lnTo>
                  <a:pt x="1282325" y="510789"/>
                </a:lnTo>
                <a:lnTo>
                  <a:pt x="926232" y="510789"/>
                </a:lnTo>
                <a:lnTo>
                  <a:pt x="926232" y="517600"/>
                </a:lnTo>
                <a:lnTo>
                  <a:pt x="844505" y="708295"/>
                </a:lnTo>
                <a:lnTo>
                  <a:pt x="831842" y="727236"/>
                </a:lnTo>
                <a:lnTo>
                  <a:pt x="814709" y="742347"/>
                </a:lnTo>
                <a:lnTo>
                  <a:pt x="793746" y="752350"/>
                </a:lnTo>
                <a:lnTo>
                  <a:pt x="769590" y="755968"/>
                </a:lnTo>
                <a:close/>
              </a:path>
              <a:path w="1383030" h="1210945">
                <a:moveTo>
                  <a:pt x="914749" y="1210761"/>
                </a:moveTo>
                <a:lnTo>
                  <a:pt x="871748" y="1210761"/>
                </a:lnTo>
                <a:lnTo>
                  <a:pt x="871748" y="1205464"/>
                </a:lnTo>
                <a:lnTo>
                  <a:pt x="864937" y="1205464"/>
                </a:lnTo>
                <a:lnTo>
                  <a:pt x="864937" y="1198653"/>
                </a:lnTo>
                <a:lnTo>
                  <a:pt x="858127" y="1198653"/>
                </a:lnTo>
                <a:lnTo>
                  <a:pt x="858127" y="1191842"/>
                </a:lnTo>
                <a:lnTo>
                  <a:pt x="898990" y="755968"/>
                </a:lnTo>
                <a:lnTo>
                  <a:pt x="933042" y="517600"/>
                </a:lnTo>
                <a:lnTo>
                  <a:pt x="926232" y="510789"/>
                </a:lnTo>
                <a:lnTo>
                  <a:pt x="1171411" y="510789"/>
                </a:lnTo>
                <a:lnTo>
                  <a:pt x="1164600" y="517600"/>
                </a:lnTo>
                <a:lnTo>
                  <a:pt x="1198653" y="755968"/>
                </a:lnTo>
                <a:lnTo>
                  <a:pt x="1200569" y="776400"/>
                </a:lnTo>
                <a:lnTo>
                  <a:pt x="1042011" y="776400"/>
                </a:lnTo>
                <a:lnTo>
                  <a:pt x="980716" y="1144169"/>
                </a:lnTo>
                <a:lnTo>
                  <a:pt x="974757" y="1172049"/>
                </a:lnTo>
                <a:lnTo>
                  <a:pt x="958582" y="1193545"/>
                </a:lnTo>
                <a:lnTo>
                  <a:pt x="934745" y="1207379"/>
                </a:lnTo>
                <a:lnTo>
                  <a:pt x="914749" y="1210761"/>
                </a:lnTo>
                <a:close/>
              </a:path>
              <a:path w="1383030" h="1210945">
                <a:moveTo>
                  <a:pt x="1375727" y="755968"/>
                </a:moveTo>
                <a:lnTo>
                  <a:pt x="1328053" y="755968"/>
                </a:lnTo>
                <a:lnTo>
                  <a:pt x="1303897" y="752350"/>
                </a:lnTo>
                <a:lnTo>
                  <a:pt x="1282933" y="742347"/>
                </a:lnTo>
                <a:lnTo>
                  <a:pt x="1265801" y="727236"/>
                </a:lnTo>
                <a:lnTo>
                  <a:pt x="1253137" y="708295"/>
                </a:lnTo>
                <a:lnTo>
                  <a:pt x="1171411" y="517600"/>
                </a:lnTo>
                <a:lnTo>
                  <a:pt x="1171411" y="510789"/>
                </a:lnTo>
                <a:lnTo>
                  <a:pt x="1282325" y="510789"/>
                </a:lnTo>
                <a:lnTo>
                  <a:pt x="1375727" y="728726"/>
                </a:lnTo>
                <a:lnTo>
                  <a:pt x="1382537" y="735537"/>
                </a:lnTo>
                <a:lnTo>
                  <a:pt x="1382537" y="742347"/>
                </a:lnTo>
                <a:lnTo>
                  <a:pt x="1375727" y="749158"/>
                </a:lnTo>
                <a:lnTo>
                  <a:pt x="1375727" y="755968"/>
                </a:lnTo>
                <a:close/>
              </a:path>
              <a:path w="1383030" h="1210945">
                <a:moveTo>
                  <a:pt x="1225895" y="1210761"/>
                </a:moveTo>
                <a:lnTo>
                  <a:pt x="1182894" y="1210761"/>
                </a:lnTo>
                <a:lnTo>
                  <a:pt x="1162898" y="1207379"/>
                </a:lnTo>
                <a:lnTo>
                  <a:pt x="1139061" y="1193545"/>
                </a:lnTo>
                <a:lnTo>
                  <a:pt x="1122886" y="1172049"/>
                </a:lnTo>
                <a:lnTo>
                  <a:pt x="1116927" y="1144169"/>
                </a:lnTo>
                <a:lnTo>
                  <a:pt x="1055632" y="776400"/>
                </a:lnTo>
                <a:lnTo>
                  <a:pt x="1200569" y="776400"/>
                </a:lnTo>
                <a:lnTo>
                  <a:pt x="1239516" y="1191842"/>
                </a:lnTo>
                <a:lnTo>
                  <a:pt x="1239516" y="1198653"/>
                </a:lnTo>
                <a:lnTo>
                  <a:pt x="1232706" y="1198653"/>
                </a:lnTo>
                <a:lnTo>
                  <a:pt x="1232706" y="1205464"/>
                </a:lnTo>
                <a:lnTo>
                  <a:pt x="1225895" y="1205464"/>
                </a:lnTo>
                <a:lnTo>
                  <a:pt x="1225895" y="1210761"/>
                </a:lnTo>
                <a:close/>
              </a:path>
            </a:pathLst>
          </a:custGeom>
          <a:solidFill>
            <a:srgbClr val="0AB5BC"/>
          </a:solidFill>
        </p:spPr>
        <p:txBody>
          <a:bodyPr wrap="square" lIns="0" tIns="0" rIns="0" bIns="0" rtlCol="0"/>
          <a:lstStyle/>
          <a:p>
            <a:endParaRPr/>
          </a:p>
        </p:txBody>
      </p:sp>
      <p:sp>
        <p:nvSpPr>
          <p:cNvPr id="12" name="object 12"/>
          <p:cNvSpPr/>
          <p:nvPr/>
        </p:nvSpPr>
        <p:spPr>
          <a:xfrm>
            <a:off x="2466478" y="2284654"/>
            <a:ext cx="2095500" cy="1210945"/>
          </a:xfrm>
          <a:custGeom>
            <a:avLst/>
            <a:gdLst/>
            <a:ahLst/>
            <a:cxnLst/>
            <a:rect l="l" t="t" r="r" b="b"/>
            <a:pathLst>
              <a:path w="2095500" h="1210945">
                <a:moveTo>
                  <a:pt x="332959" y="265610"/>
                </a:moveTo>
                <a:lnTo>
                  <a:pt x="289010" y="256139"/>
                </a:lnTo>
                <a:lnTo>
                  <a:pt x="252084" y="230706"/>
                </a:lnTo>
                <a:lnTo>
                  <a:pt x="226651" y="193780"/>
                </a:lnTo>
                <a:lnTo>
                  <a:pt x="217180" y="149831"/>
                </a:lnTo>
                <a:lnTo>
                  <a:pt x="217180" y="115778"/>
                </a:lnTo>
                <a:lnTo>
                  <a:pt x="226651" y="68956"/>
                </a:lnTo>
                <a:lnTo>
                  <a:pt x="252084" y="32349"/>
                </a:lnTo>
                <a:lnTo>
                  <a:pt x="289010" y="8513"/>
                </a:lnTo>
                <a:lnTo>
                  <a:pt x="332958" y="0"/>
                </a:lnTo>
                <a:lnTo>
                  <a:pt x="376908" y="8513"/>
                </a:lnTo>
                <a:lnTo>
                  <a:pt x="413834" y="32349"/>
                </a:lnTo>
                <a:lnTo>
                  <a:pt x="439267" y="68956"/>
                </a:lnTo>
                <a:lnTo>
                  <a:pt x="448738" y="115778"/>
                </a:lnTo>
                <a:lnTo>
                  <a:pt x="448738" y="149831"/>
                </a:lnTo>
                <a:lnTo>
                  <a:pt x="439267" y="193780"/>
                </a:lnTo>
                <a:lnTo>
                  <a:pt x="413834" y="230706"/>
                </a:lnTo>
                <a:lnTo>
                  <a:pt x="376908" y="256139"/>
                </a:lnTo>
                <a:lnTo>
                  <a:pt x="332959" y="265610"/>
                </a:lnTo>
                <a:close/>
              </a:path>
              <a:path w="2095500" h="1210945">
                <a:moveTo>
                  <a:pt x="53727" y="755968"/>
                </a:moveTo>
                <a:lnTo>
                  <a:pt x="6053" y="755968"/>
                </a:lnTo>
                <a:lnTo>
                  <a:pt x="6053" y="749158"/>
                </a:lnTo>
                <a:lnTo>
                  <a:pt x="0" y="743104"/>
                </a:lnTo>
                <a:lnTo>
                  <a:pt x="0" y="734780"/>
                </a:lnTo>
                <a:lnTo>
                  <a:pt x="6053" y="728726"/>
                </a:lnTo>
                <a:lnTo>
                  <a:pt x="108211" y="490358"/>
                </a:lnTo>
                <a:lnTo>
                  <a:pt x="142264" y="395010"/>
                </a:lnTo>
                <a:lnTo>
                  <a:pt x="167484" y="357127"/>
                </a:lnTo>
                <a:lnTo>
                  <a:pt x="201005" y="326905"/>
                </a:lnTo>
                <a:lnTo>
                  <a:pt x="240910" y="306899"/>
                </a:lnTo>
                <a:lnTo>
                  <a:pt x="285285" y="299663"/>
                </a:lnTo>
                <a:lnTo>
                  <a:pt x="380633" y="299663"/>
                </a:lnTo>
                <a:lnTo>
                  <a:pt x="425007" y="306899"/>
                </a:lnTo>
                <a:lnTo>
                  <a:pt x="464913" y="326905"/>
                </a:lnTo>
                <a:lnTo>
                  <a:pt x="498433" y="357127"/>
                </a:lnTo>
                <a:lnTo>
                  <a:pt x="523654" y="395010"/>
                </a:lnTo>
                <a:lnTo>
                  <a:pt x="557706" y="490358"/>
                </a:lnTo>
                <a:lnTo>
                  <a:pt x="566463" y="510789"/>
                </a:lnTo>
                <a:lnTo>
                  <a:pt x="210369" y="510789"/>
                </a:lnTo>
                <a:lnTo>
                  <a:pt x="210369" y="517600"/>
                </a:lnTo>
                <a:lnTo>
                  <a:pt x="128643" y="708295"/>
                </a:lnTo>
                <a:lnTo>
                  <a:pt x="115980" y="727236"/>
                </a:lnTo>
                <a:lnTo>
                  <a:pt x="98847" y="742347"/>
                </a:lnTo>
                <a:lnTo>
                  <a:pt x="77883" y="752350"/>
                </a:lnTo>
                <a:lnTo>
                  <a:pt x="53727" y="755968"/>
                </a:lnTo>
                <a:close/>
              </a:path>
              <a:path w="2095500" h="1210945">
                <a:moveTo>
                  <a:pt x="198886" y="1210761"/>
                </a:moveTo>
                <a:lnTo>
                  <a:pt x="155885" y="1210761"/>
                </a:lnTo>
                <a:lnTo>
                  <a:pt x="155885" y="1205464"/>
                </a:lnTo>
                <a:lnTo>
                  <a:pt x="149074" y="1205464"/>
                </a:lnTo>
                <a:lnTo>
                  <a:pt x="149074" y="1198653"/>
                </a:lnTo>
                <a:lnTo>
                  <a:pt x="142264" y="1198653"/>
                </a:lnTo>
                <a:lnTo>
                  <a:pt x="142264" y="1191842"/>
                </a:lnTo>
                <a:lnTo>
                  <a:pt x="183127" y="755968"/>
                </a:lnTo>
                <a:lnTo>
                  <a:pt x="217180" y="517600"/>
                </a:lnTo>
                <a:lnTo>
                  <a:pt x="210369" y="510789"/>
                </a:lnTo>
                <a:lnTo>
                  <a:pt x="455548" y="510789"/>
                </a:lnTo>
                <a:lnTo>
                  <a:pt x="448738" y="517600"/>
                </a:lnTo>
                <a:lnTo>
                  <a:pt x="482790" y="755968"/>
                </a:lnTo>
                <a:lnTo>
                  <a:pt x="484706" y="776400"/>
                </a:lnTo>
                <a:lnTo>
                  <a:pt x="326148" y="776400"/>
                </a:lnTo>
                <a:lnTo>
                  <a:pt x="264853" y="1144169"/>
                </a:lnTo>
                <a:lnTo>
                  <a:pt x="258894" y="1172049"/>
                </a:lnTo>
                <a:lnTo>
                  <a:pt x="242719" y="1193545"/>
                </a:lnTo>
                <a:lnTo>
                  <a:pt x="218882" y="1207379"/>
                </a:lnTo>
                <a:lnTo>
                  <a:pt x="198886" y="1210761"/>
                </a:lnTo>
                <a:close/>
              </a:path>
              <a:path w="2095500" h="1210945">
                <a:moveTo>
                  <a:pt x="659864" y="755968"/>
                </a:moveTo>
                <a:lnTo>
                  <a:pt x="612191" y="755968"/>
                </a:lnTo>
                <a:lnTo>
                  <a:pt x="588035" y="752350"/>
                </a:lnTo>
                <a:lnTo>
                  <a:pt x="567071" y="742347"/>
                </a:lnTo>
                <a:lnTo>
                  <a:pt x="549938" y="727236"/>
                </a:lnTo>
                <a:lnTo>
                  <a:pt x="537275" y="708295"/>
                </a:lnTo>
                <a:lnTo>
                  <a:pt x="455548" y="517600"/>
                </a:lnTo>
                <a:lnTo>
                  <a:pt x="455548" y="510789"/>
                </a:lnTo>
                <a:lnTo>
                  <a:pt x="566463" y="510789"/>
                </a:lnTo>
                <a:lnTo>
                  <a:pt x="659864" y="728726"/>
                </a:lnTo>
                <a:lnTo>
                  <a:pt x="666675" y="735537"/>
                </a:lnTo>
                <a:lnTo>
                  <a:pt x="666675" y="742347"/>
                </a:lnTo>
                <a:lnTo>
                  <a:pt x="659864" y="749158"/>
                </a:lnTo>
                <a:lnTo>
                  <a:pt x="659864" y="755968"/>
                </a:lnTo>
                <a:close/>
              </a:path>
              <a:path w="2095500" h="1210945">
                <a:moveTo>
                  <a:pt x="510033" y="1210761"/>
                </a:moveTo>
                <a:lnTo>
                  <a:pt x="467032" y="1210761"/>
                </a:lnTo>
                <a:lnTo>
                  <a:pt x="447035" y="1207379"/>
                </a:lnTo>
                <a:lnTo>
                  <a:pt x="423198" y="1193545"/>
                </a:lnTo>
                <a:lnTo>
                  <a:pt x="407023" y="1172049"/>
                </a:lnTo>
                <a:lnTo>
                  <a:pt x="401064" y="1144169"/>
                </a:lnTo>
                <a:lnTo>
                  <a:pt x="339769" y="776400"/>
                </a:lnTo>
                <a:lnTo>
                  <a:pt x="484706" y="776400"/>
                </a:lnTo>
                <a:lnTo>
                  <a:pt x="523654" y="1191842"/>
                </a:lnTo>
                <a:lnTo>
                  <a:pt x="523654" y="1198653"/>
                </a:lnTo>
                <a:lnTo>
                  <a:pt x="516843" y="1198653"/>
                </a:lnTo>
                <a:lnTo>
                  <a:pt x="516843" y="1205464"/>
                </a:lnTo>
                <a:lnTo>
                  <a:pt x="510033" y="1205464"/>
                </a:lnTo>
                <a:lnTo>
                  <a:pt x="510033" y="1210761"/>
                </a:lnTo>
                <a:close/>
              </a:path>
              <a:path w="2095500" h="1210945">
                <a:moveTo>
                  <a:pt x="1048065" y="265610"/>
                </a:moveTo>
                <a:lnTo>
                  <a:pt x="1004115" y="256139"/>
                </a:lnTo>
                <a:lnTo>
                  <a:pt x="967190" y="230706"/>
                </a:lnTo>
                <a:lnTo>
                  <a:pt x="941756" y="193780"/>
                </a:lnTo>
                <a:lnTo>
                  <a:pt x="932286" y="149831"/>
                </a:lnTo>
                <a:lnTo>
                  <a:pt x="932286" y="115778"/>
                </a:lnTo>
                <a:lnTo>
                  <a:pt x="941756" y="68956"/>
                </a:lnTo>
                <a:lnTo>
                  <a:pt x="967190" y="32349"/>
                </a:lnTo>
                <a:lnTo>
                  <a:pt x="1004115" y="8513"/>
                </a:lnTo>
                <a:lnTo>
                  <a:pt x="1048064" y="0"/>
                </a:lnTo>
                <a:lnTo>
                  <a:pt x="1092014" y="8513"/>
                </a:lnTo>
                <a:lnTo>
                  <a:pt x="1128940" y="32349"/>
                </a:lnTo>
                <a:lnTo>
                  <a:pt x="1154373" y="68956"/>
                </a:lnTo>
                <a:lnTo>
                  <a:pt x="1163844" y="115778"/>
                </a:lnTo>
                <a:lnTo>
                  <a:pt x="1163844" y="149831"/>
                </a:lnTo>
                <a:lnTo>
                  <a:pt x="1154373" y="193780"/>
                </a:lnTo>
                <a:lnTo>
                  <a:pt x="1128940" y="230706"/>
                </a:lnTo>
                <a:lnTo>
                  <a:pt x="1092014" y="256139"/>
                </a:lnTo>
                <a:lnTo>
                  <a:pt x="1048065" y="265610"/>
                </a:lnTo>
                <a:close/>
              </a:path>
              <a:path w="2095500" h="1210945">
                <a:moveTo>
                  <a:pt x="768833" y="755968"/>
                </a:moveTo>
                <a:lnTo>
                  <a:pt x="721159" y="755968"/>
                </a:lnTo>
                <a:lnTo>
                  <a:pt x="721159" y="749158"/>
                </a:lnTo>
                <a:lnTo>
                  <a:pt x="714349" y="742347"/>
                </a:lnTo>
                <a:lnTo>
                  <a:pt x="714349" y="735537"/>
                </a:lnTo>
                <a:lnTo>
                  <a:pt x="721159" y="728726"/>
                </a:lnTo>
                <a:lnTo>
                  <a:pt x="823317" y="490358"/>
                </a:lnTo>
                <a:lnTo>
                  <a:pt x="857370" y="395010"/>
                </a:lnTo>
                <a:lnTo>
                  <a:pt x="882590" y="357127"/>
                </a:lnTo>
                <a:lnTo>
                  <a:pt x="916111" y="326905"/>
                </a:lnTo>
                <a:lnTo>
                  <a:pt x="956016" y="306899"/>
                </a:lnTo>
                <a:lnTo>
                  <a:pt x="1000391" y="299663"/>
                </a:lnTo>
                <a:lnTo>
                  <a:pt x="1095738" y="299663"/>
                </a:lnTo>
                <a:lnTo>
                  <a:pt x="1140113" y="306899"/>
                </a:lnTo>
                <a:lnTo>
                  <a:pt x="1180019" y="326905"/>
                </a:lnTo>
                <a:lnTo>
                  <a:pt x="1213539" y="357127"/>
                </a:lnTo>
                <a:lnTo>
                  <a:pt x="1238760" y="395010"/>
                </a:lnTo>
                <a:lnTo>
                  <a:pt x="1272812" y="490358"/>
                </a:lnTo>
                <a:lnTo>
                  <a:pt x="1281569" y="510789"/>
                </a:lnTo>
                <a:lnTo>
                  <a:pt x="925475" y="510789"/>
                </a:lnTo>
                <a:lnTo>
                  <a:pt x="925475" y="517600"/>
                </a:lnTo>
                <a:lnTo>
                  <a:pt x="843749" y="708295"/>
                </a:lnTo>
                <a:lnTo>
                  <a:pt x="831085" y="727236"/>
                </a:lnTo>
                <a:lnTo>
                  <a:pt x="813953" y="742347"/>
                </a:lnTo>
                <a:lnTo>
                  <a:pt x="792989" y="752350"/>
                </a:lnTo>
                <a:lnTo>
                  <a:pt x="768833" y="755968"/>
                </a:lnTo>
                <a:close/>
              </a:path>
              <a:path w="2095500" h="1210945">
                <a:moveTo>
                  <a:pt x="913992" y="1210761"/>
                </a:moveTo>
                <a:lnTo>
                  <a:pt x="870991" y="1210761"/>
                </a:lnTo>
                <a:lnTo>
                  <a:pt x="870991" y="1205464"/>
                </a:lnTo>
                <a:lnTo>
                  <a:pt x="864180" y="1205464"/>
                </a:lnTo>
                <a:lnTo>
                  <a:pt x="864180" y="1198653"/>
                </a:lnTo>
                <a:lnTo>
                  <a:pt x="857370" y="1198653"/>
                </a:lnTo>
                <a:lnTo>
                  <a:pt x="857370" y="1191842"/>
                </a:lnTo>
                <a:lnTo>
                  <a:pt x="898233" y="755968"/>
                </a:lnTo>
                <a:lnTo>
                  <a:pt x="932286" y="517600"/>
                </a:lnTo>
                <a:lnTo>
                  <a:pt x="925475" y="510789"/>
                </a:lnTo>
                <a:lnTo>
                  <a:pt x="1170654" y="510789"/>
                </a:lnTo>
                <a:lnTo>
                  <a:pt x="1163844" y="517600"/>
                </a:lnTo>
                <a:lnTo>
                  <a:pt x="1197897" y="755968"/>
                </a:lnTo>
                <a:lnTo>
                  <a:pt x="1199812" y="776400"/>
                </a:lnTo>
                <a:lnTo>
                  <a:pt x="1041254" y="776400"/>
                </a:lnTo>
                <a:lnTo>
                  <a:pt x="979959" y="1144169"/>
                </a:lnTo>
                <a:lnTo>
                  <a:pt x="974000" y="1172049"/>
                </a:lnTo>
                <a:lnTo>
                  <a:pt x="957825" y="1193545"/>
                </a:lnTo>
                <a:lnTo>
                  <a:pt x="933988" y="1207379"/>
                </a:lnTo>
                <a:lnTo>
                  <a:pt x="913992" y="1210761"/>
                </a:lnTo>
                <a:close/>
              </a:path>
              <a:path w="2095500" h="1210945">
                <a:moveTo>
                  <a:pt x="1374970" y="755968"/>
                </a:moveTo>
                <a:lnTo>
                  <a:pt x="1327297" y="755968"/>
                </a:lnTo>
                <a:lnTo>
                  <a:pt x="1303141" y="752350"/>
                </a:lnTo>
                <a:lnTo>
                  <a:pt x="1282177" y="742347"/>
                </a:lnTo>
                <a:lnTo>
                  <a:pt x="1265044" y="727236"/>
                </a:lnTo>
                <a:lnTo>
                  <a:pt x="1252380" y="708295"/>
                </a:lnTo>
                <a:lnTo>
                  <a:pt x="1170654" y="517600"/>
                </a:lnTo>
                <a:lnTo>
                  <a:pt x="1170654" y="510789"/>
                </a:lnTo>
                <a:lnTo>
                  <a:pt x="1281569" y="510789"/>
                </a:lnTo>
                <a:lnTo>
                  <a:pt x="1374970" y="728726"/>
                </a:lnTo>
                <a:lnTo>
                  <a:pt x="1381780" y="735537"/>
                </a:lnTo>
                <a:lnTo>
                  <a:pt x="1381780" y="742347"/>
                </a:lnTo>
                <a:lnTo>
                  <a:pt x="1374970" y="749158"/>
                </a:lnTo>
                <a:lnTo>
                  <a:pt x="1374970" y="755968"/>
                </a:lnTo>
                <a:close/>
              </a:path>
              <a:path w="2095500" h="1210945">
                <a:moveTo>
                  <a:pt x="1225138" y="1210761"/>
                </a:moveTo>
                <a:lnTo>
                  <a:pt x="1182138" y="1210761"/>
                </a:lnTo>
                <a:lnTo>
                  <a:pt x="1162141" y="1207379"/>
                </a:lnTo>
                <a:lnTo>
                  <a:pt x="1138304" y="1193545"/>
                </a:lnTo>
                <a:lnTo>
                  <a:pt x="1122129" y="1172049"/>
                </a:lnTo>
                <a:lnTo>
                  <a:pt x="1116170" y="1144169"/>
                </a:lnTo>
                <a:lnTo>
                  <a:pt x="1054875" y="776400"/>
                </a:lnTo>
                <a:lnTo>
                  <a:pt x="1199812" y="776400"/>
                </a:lnTo>
                <a:lnTo>
                  <a:pt x="1238760" y="1191842"/>
                </a:lnTo>
                <a:lnTo>
                  <a:pt x="1238760" y="1198653"/>
                </a:lnTo>
                <a:lnTo>
                  <a:pt x="1231949" y="1198653"/>
                </a:lnTo>
                <a:lnTo>
                  <a:pt x="1231949" y="1205464"/>
                </a:lnTo>
                <a:lnTo>
                  <a:pt x="1225138" y="1205464"/>
                </a:lnTo>
                <a:lnTo>
                  <a:pt x="1225138" y="1210761"/>
                </a:lnTo>
                <a:close/>
              </a:path>
              <a:path w="2095500" h="1210945">
                <a:moveTo>
                  <a:pt x="1763170" y="265610"/>
                </a:moveTo>
                <a:lnTo>
                  <a:pt x="1719221" y="256139"/>
                </a:lnTo>
                <a:lnTo>
                  <a:pt x="1682296" y="230706"/>
                </a:lnTo>
                <a:lnTo>
                  <a:pt x="1656863" y="193780"/>
                </a:lnTo>
                <a:lnTo>
                  <a:pt x="1647392" y="149831"/>
                </a:lnTo>
                <a:lnTo>
                  <a:pt x="1647392" y="115778"/>
                </a:lnTo>
                <a:lnTo>
                  <a:pt x="1656863" y="68956"/>
                </a:lnTo>
                <a:lnTo>
                  <a:pt x="1682296" y="32349"/>
                </a:lnTo>
                <a:lnTo>
                  <a:pt x="1719221" y="8513"/>
                </a:lnTo>
                <a:lnTo>
                  <a:pt x="1763170" y="0"/>
                </a:lnTo>
                <a:lnTo>
                  <a:pt x="1807120" y="8513"/>
                </a:lnTo>
                <a:lnTo>
                  <a:pt x="1844046" y="32349"/>
                </a:lnTo>
                <a:lnTo>
                  <a:pt x="1869479" y="68956"/>
                </a:lnTo>
                <a:lnTo>
                  <a:pt x="1878950" y="115778"/>
                </a:lnTo>
                <a:lnTo>
                  <a:pt x="1878950" y="149831"/>
                </a:lnTo>
                <a:lnTo>
                  <a:pt x="1869479" y="193780"/>
                </a:lnTo>
                <a:lnTo>
                  <a:pt x="1844046" y="230706"/>
                </a:lnTo>
                <a:lnTo>
                  <a:pt x="1807120" y="256139"/>
                </a:lnTo>
                <a:lnTo>
                  <a:pt x="1763170" y="265610"/>
                </a:lnTo>
                <a:close/>
              </a:path>
              <a:path w="2095500" h="1210945">
                <a:moveTo>
                  <a:pt x="1483939" y="755968"/>
                </a:moveTo>
                <a:lnTo>
                  <a:pt x="1436265" y="755968"/>
                </a:lnTo>
                <a:lnTo>
                  <a:pt x="1436265" y="749158"/>
                </a:lnTo>
                <a:lnTo>
                  <a:pt x="1429455" y="742347"/>
                </a:lnTo>
                <a:lnTo>
                  <a:pt x="1429454" y="735537"/>
                </a:lnTo>
                <a:lnTo>
                  <a:pt x="1436265" y="728726"/>
                </a:lnTo>
                <a:lnTo>
                  <a:pt x="1538423" y="490358"/>
                </a:lnTo>
                <a:lnTo>
                  <a:pt x="1572475" y="395010"/>
                </a:lnTo>
                <a:lnTo>
                  <a:pt x="1597696" y="357127"/>
                </a:lnTo>
                <a:lnTo>
                  <a:pt x="1631216" y="326905"/>
                </a:lnTo>
                <a:lnTo>
                  <a:pt x="1671122" y="306899"/>
                </a:lnTo>
                <a:lnTo>
                  <a:pt x="1715497" y="299663"/>
                </a:lnTo>
                <a:lnTo>
                  <a:pt x="1810844" y="299663"/>
                </a:lnTo>
                <a:lnTo>
                  <a:pt x="1855219" y="306899"/>
                </a:lnTo>
                <a:lnTo>
                  <a:pt x="1895125" y="326905"/>
                </a:lnTo>
                <a:lnTo>
                  <a:pt x="1928645" y="357127"/>
                </a:lnTo>
                <a:lnTo>
                  <a:pt x="1953865" y="395010"/>
                </a:lnTo>
                <a:lnTo>
                  <a:pt x="1987918" y="490358"/>
                </a:lnTo>
                <a:lnTo>
                  <a:pt x="1996674" y="510789"/>
                </a:lnTo>
                <a:lnTo>
                  <a:pt x="1640581" y="510789"/>
                </a:lnTo>
                <a:lnTo>
                  <a:pt x="1640581" y="517600"/>
                </a:lnTo>
                <a:lnTo>
                  <a:pt x="1558855" y="708295"/>
                </a:lnTo>
                <a:lnTo>
                  <a:pt x="1546191" y="727236"/>
                </a:lnTo>
                <a:lnTo>
                  <a:pt x="1529058" y="742347"/>
                </a:lnTo>
                <a:lnTo>
                  <a:pt x="1508095" y="752350"/>
                </a:lnTo>
                <a:lnTo>
                  <a:pt x="1483939" y="755968"/>
                </a:lnTo>
                <a:close/>
              </a:path>
              <a:path w="2095500" h="1210945">
                <a:moveTo>
                  <a:pt x="1629098" y="1210761"/>
                </a:moveTo>
                <a:lnTo>
                  <a:pt x="1586097" y="1210761"/>
                </a:lnTo>
                <a:lnTo>
                  <a:pt x="1586097" y="1205464"/>
                </a:lnTo>
                <a:lnTo>
                  <a:pt x="1579286" y="1205464"/>
                </a:lnTo>
                <a:lnTo>
                  <a:pt x="1579286" y="1198653"/>
                </a:lnTo>
                <a:lnTo>
                  <a:pt x="1572475" y="1198653"/>
                </a:lnTo>
                <a:lnTo>
                  <a:pt x="1572475" y="1191842"/>
                </a:lnTo>
                <a:lnTo>
                  <a:pt x="1613339" y="755968"/>
                </a:lnTo>
                <a:lnTo>
                  <a:pt x="1647392" y="517600"/>
                </a:lnTo>
                <a:lnTo>
                  <a:pt x="1640581" y="510789"/>
                </a:lnTo>
                <a:lnTo>
                  <a:pt x="1885760" y="510789"/>
                </a:lnTo>
                <a:lnTo>
                  <a:pt x="1878950" y="517600"/>
                </a:lnTo>
                <a:lnTo>
                  <a:pt x="1913002" y="755968"/>
                </a:lnTo>
                <a:lnTo>
                  <a:pt x="1914917" y="776400"/>
                </a:lnTo>
                <a:lnTo>
                  <a:pt x="1756360" y="776400"/>
                </a:lnTo>
                <a:lnTo>
                  <a:pt x="1695065" y="1144169"/>
                </a:lnTo>
                <a:lnTo>
                  <a:pt x="1689106" y="1172049"/>
                </a:lnTo>
                <a:lnTo>
                  <a:pt x="1672931" y="1193545"/>
                </a:lnTo>
                <a:lnTo>
                  <a:pt x="1649094" y="1207379"/>
                </a:lnTo>
                <a:lnTo>
                  <a:pt x="1629098" y="1210761"/>
                </a:lnTo>
                <a:close/>
              </a:path>
              <a:path w="2095500" h="1210945">
                <a:moveTo>
                  <a:pt x="2090076" y="755968"/>
                </a:moveTo>
                <a:lnTo>
                  <a:pt x="2042402" y="755968"/>
                </a:lnTo>
                <a:lnTo>
                  <a:pt x="2018246" y="752350"/>
                </a:lnTo>
                <a:lnTo>
                  <a:pt x="1997283" y="742347"/>
                </a:lnTo>
                <a:lnTo>
                  <a:pt x="1980150" y="727236"/>
                </a:lnTo>
                <a:lnTo>
                  <a:pt x="1967486" y="708295"/>
                </a:lnTo>
                <a:lnTo>
                  <a:pt x="1885760" y="517600"/>
                </a:lnTo>
                <a:lnTo>
                  <a:pt x="1885760" y="510789"/>
                </a:lnTo>
                <a:lnTo>
                  <a:pt x="1996674" y="510789"/>
                </a:lnTo>
                <a:lnTo>
                  <a:pt x="2090076" y="728726"/>
                </a:lnTo>
                <a:lnTo>
                  <a:pt x="2095184" y="733834"/>
                </a:lnTo>
                <a:lnTo>
                  <a:pt x="2095184" y="744050"/>
                </a:lnTo>
                <a:lnTo>
                  <a:pt x="2090076" y="749158"/>
                </a:lnTo>
                <a:lnTo>
                  <a:pt x="2090076" y="755968"/>
                </a:lnTo>
                <a:close/>
              </a:path>
              <a:path w="2095500" h="1210945">
                <a:moveTo>
                  <a:pt x="1940244" y="1210761"/>
                </a:moveTo>
                <a:lnTo>
                  <a:pt x="1897243" y="1210761"/>
                </a:lnTo>
                <a:lnTo>
                  <a:pt x="1877247" y="1207379"/>
                </a:lnTo>
                <a:lnTo>
                  <a:pt x="1853410" y="1193545"/>
                </a:lnTo>
                <a:lnTo>
                  <a:pt x="1837235" y="1172049"/>
                </a:lnTo>
                <a:lnTo>
                  <a:pt x="1831276" y="1144169"/>
                </a:lnTo>
                <a:lnTo>
                  <a:pt x="1769981" y="776400"/>
                </a:lnTo>
                <a:lnTo>
                  <a:pt x="1914917" y="776400"/>
                </a:lnTo>
                <a:lnTo>
                  <a:pt x="1953865" y="1191842"/>
                </a:lnTo>
                <a:lnTo>
                  <a:pt x="1953865" y="1198653"/>
                </a:lnTo>
                <a:lnTo>
                  <a:pt x="1947055" y="1198653"/>
                </a:lnTo>
                <a:lnTo>
                  <a:pt x="1947055" y="1205464"/>
                </a:lnTo>
                <a:lnTo>
                  <a:pt x="1940244" y="1205464"/>
                </a:lnTo>
                <a:lnTo>
                  <a:pt x="1940244" y="1210761"/>
                </a:lnTo>
                <a:close/>
              </a:path>
            </a:pathLst>
          </a:custGeom>
          <a:solidFill>
            <a:srgbClr val="000000"/>
          </a:solidFill>
        </p:spPr>
        <p:txBody>
          <a:bodyPr wrap="square" lIns="0" tIns="0" rIns="0" bIns="0" rtlCol="0"/>
          <a:lstStyle/>
          <a:p>
            <a:endParaRPr/>
          </a:p>
        </p:txBody>
      </p:sp>
      <p:sp>
        <p:nvSpPr>
          <p:cNvPr id="13" name="object 13"/>
          <p:cNvSpPr txBox="1"/>
          <p:nvPr/>
        </p:nvSpPr>
        <p:spPr>
          <a:xfrm>
            <a:off x="17577455" y="9495130"/>
            <a:ext cx="284480" cy="344170"/>
          </a:xfrm>
          <a:prstGeom prst="rect">
            <a:avLst/>
          </a:prstGeom>
        </p:spPr>
        <p:txBody>
          <a:bodyPr vert="horz" wrap="square" lIns="0" tIns="17780" rIns="0" bIns="0" rtlCol="0">
            <a:spAutoFit/>
          </a:bodyPr>
          <a:lstStyle/>
          <a:p>
            <a:pPr marL="12700">
              <a:lnSpc>
                <a:spcPct val="100000"/>
              </a:lnSpc>
              <a:spcBef>
                <a:spcPts val="140"/>
              </a:spcBef>
            </a:pPr>
            <a:r>
              <a:rPr sz="2050" b="1" spc="50" dirty="0">
                <a:solidFill>
                  <a:srgbClr val="8F113D"/>
                </a:solidFill>
                <a:latin typeface="Arial Narrow"/>
                <a:cs typeface="Arial Narrow"/>
              </a:rPr>
              <a:t>14</a:t>
            </a:r>
            <a:endParaRPr sz="2050">
              <a:latin typeface="Arial Narrow"/>
              <a:cs typeface="Arial Narrow"/>
            </a:endParaRPr>
          </a:p>
        </p:txBody>
      </p:sp>
      <p:sp>
        <p:nvSpPr>
          <p:cNvPr id="14" name="object 14"/>
          <p:cNvSpPr txBox="1"/>
          <p:nvPr/>
        </p:nvSpPr>
        <p:spPr>
          <a:xfrm>
            <a:off x="1011628" y="206467"/>
            <a:ext cx="10569819" cy="1366400"/>
          </a:xfrm>
          <a:prstGeom prst="rect">
            <a:avLst/>
          </a:prstGeom>
        </p:spPr>
        <p:txBody>
          <a:bodyPr vert="horz" wrap="square" lIns="0" tIns="12065" rIns="0" bIns="0" rtlCol="0">
            <a:spAutoFit/>
          </a:bodyPr>
          <a:lstStyle/>
          <a:p>
            <a:pPr marL="12700">
              <a:lnSpc>
                <a:spcPct val="100000"/>
              </a:lnSpc>
              <a:spcBef>
                <a:spcPts val="95"/>
              </a:spcBef>
            </a:pPr>
            <a:r>
              <a:rPr sz="8800" b="1" spc="300" dirty="0">
                <a:solidFill>
                  <a:srgbClr val="0AB5BC"/>
                </a:solidFill>
                <a:latin typeface="Broadway" panose="04040905080B02020502" pitchFamily="82" charset="0"/>
                <a:ea typeface="+mj-ea"/>
                <a:cs typeface="Calibri"/>
              </a:rPr>
              <a:t>Target Market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768672" y="1386929"/>
            <a:ext cx="6888578" cy="4075475"/>
          </a:xfrm>
          <a:prstGeom prst="rect">
            <a:avLst/>
          </a:prstGeom>
        </p:spPr>
        <p:txBody>
          <a:bodyPr vert="horz" wrap="square" lIns="0" tIns="12700" rIns="0" bIns="0" rtlCol="0">
            <a:spAutoFit/>
          </a:bodyPr>
          <a:lstStyle/>
          <a:p>
            <a:pPr marL="342900" indent="-342900">
              <a:buFont typeface="Wingdings" panose="05000000000000000000" pitchFamily="2" charset="2"/>
              <a:buChar char="q"/>
            </a:pPr>
            <a:r>
              <a:rPr lang="en-US" sz="2000" dirty="0"/>
              <a:t>Tanzanian waste management market presents a substantial opportunity, with an estimated potential investment of USD 8.3 million in recycling alone. Tanzania generates a significant volume of waste, example Dar es Salaam City alone producing around 4,252 tons of solid waste daily, though only about 2,473 tons are collected. </a:t>
            </a:r>
          </a:p>
          <a:p>
            <a:endParaRPr lang="en-US" sz="2000" dirty="0"/>
          </a:p>
          <a:p>
            <a:pPr marL="342900" indent="-342900">
              <a:buFont typeface="Wingdings" panose="05000000000000000000" pitchFamily="2" charset="2"/>
              <a:buChar char="q"/>
            </a:pPr>
            <a:r>
              <a:rPr lang="en-US" sz="2000" dirty="0"/>
              <a:t>This highlights a significant gap in waste management infrastructure and a large market opportunity for companies specializing in waste collection, sorting, recycling, and disposal</a:t>
            </a:r>
            <a:r>
              <a:rPr lang="en-US" dirty="0"/>
              <a:t>.</a:t>
            </a:r>
          </a:p>
          <a:p>
            <a:pPr marL="342900" indent="-342900">
              <a:buFont typeface="Wingdings" panose="05000000000000000000" pitchFamily="2" charset="2"/>
              <a:buChar char="q"/>
            </a:pPr>
            <a:endParaRPr lang="en-US" sz="2400" dirty="0"/>
          </a:p>
        </p:txBody>
      </p:sp>
      <p:sp>
        <p:nvSpPr>
          <p:cNvPr id="14" name="object 14"/>
          <p:cNvSpPr txBox="1">
            <a:spLocks noGrp="1"/>
          </p:cNvSpPr>
          <p:nvPr>
            <p:ph type="title"/>
          </p:nvPr>
        </p:nvSpPr>
        <p:spPr>
          <a:xfrm>
            <a:off x="1371600" y="114300"/>
            <a:ext cx="6978888" cy="1243289"/>
          </a:xfrm>
          <a:prstGeom prst="rect">
            <a:avLst/>
          </a:prstGeom>
        </p:spPr>
        <p:txBody>
          <a:bodyPr vert="horz" wrap="square" lIns="0" tIns="12065" rIns="0" bIns="0" rtlCol="0">
            <a:spAutoFit/>
          </a:bodyPr>
          <a:lstStyle/>
          <a:p>
            <a:pPr marL="12700">
              <a:lnSpc>
                <a:spcPct val="100000"/>
              </a:lnSpc>
              <a:spcBef>
                <a:spcPts val="95"/>
              </a:spcBef>
            </a:pPr>
            <a:r>
              <a:rPr sz="8000" spc="300" dirty="0">
                <a:latin typeface="Broadway" panose="04040905080B02020502" pitchFamily="82" charset="0"/>
                <a:cs typeface="Calibri"/>
              </a:rPr>
              <a:t>Market Size</a:t>
            </a:r>
          </a:p>
        </p:txBody>
      </p:sp>
      <p:grpSp>
        <p:nvGrpSpPr>
          <p:cNvPr id="28" name="object 2">
            <a:extLst>
              <a:ext uri="{FF2B5EF4-FFF2-40B4-BE49-F238E27FC236}">
                <a16:creationId xmlns:a16="http://schemas.microsoft.com/office/drawing/2014/main" id="{55F5FC8E-C5AD-4592-A92D-7DE42D362D75}"/>
              </a:ext>
            </a:extLst>
          </p:cNvPr>
          <p:cNvGrpSpPr/>
          <p:nvPr/>
        </p:nvGrpSpPr>
        <p:grpSpPr>
          <a:xfrm>
            <a:off x="9782669" y="2095501"/>
            <a:ext cx="6752731" cy="6705600"/>
            <a:chOff x="10142358" y="1887402"/>
            <a:chExt cx="6174511" cy="6174511"/>
          </a:xfrm>
        </p:grpSpPr>
        <p:sp>
          <p:nvSpPr>
            <p:cNvPr id="29" name="object 3">
              <a:extLst>
                <a:ext uri="{FF2B5EF4-FFF2-40B4-BE49-F238E27FC236}">
                  <a16:creationId xmlns:a16="http://schemas.microsoft.com/office/drawing/2014/main" id="{6B8C5422-1BFC-4683-8C94-BE1886D44171}"/>
                </a:ext>
              </a:extLst>
            </p:cNvPr>
            <p:cNvSpPr/>
            <p:nvPr/>
          </p:nvSpPr>
          <p:spPr>
            <a:xfrm>
              <a:off x="13229499" y="1887402"/>
              <a:ext cx="2936240" cy="3087370"/>
            </a:xfrm>
            <a:custGeom>
              <a:avLst/>
              <a:gdLst/>
              <a:ahLst/>
              <a:cxnLst/>
              <a:rect l="l" t="t" r="r" b="b"/>
              <a:pathLst>
                <a:path w="2936240" h="3087370">
                  <a:moveTo>
                    <a:pt x="0" y="3087140"/>
                  </a:moveTo>
                  <a:lnTo>
                    <a:pt x="0" y="0"/>
                  </a:lnTo>
                  <a:lnTo>
                    <a:pt x="30308" y="148"/>
                  </a:lnTo>
                  <a:lnTo>
                    <a:pt x="90909" y="1338"/>
                  </a:lnTo>
                  <a:lnTo>
                    <a:pt x="151480" y="3718"/>
                  </a:lnTo>
                  <a:lnTo>
                    <a:pt x="211987" y="7286"/>
                  </a:lnTo>
                  <a:lnTo>
                    <a:pt x="272418" y="12042"/>
                  </a:lnTo>
                  <a:lnTo>
                    <a:pt x="332738" y="17983"/>
                  </a:lnTo>
                  <a:lnTo>
                    <a:pt x="392935" y="25108"/>
                  </a:lnTo>
                  <a:lnTo>
                    <a:pt x="452976" y="33413"/>
                  </a:lnTo>
                  <a:lnTo>
                    <a:pt x="512847" y="42896"/>
                  </a:lnTo>
                  <a:lnTo>
                    <a:pt x="572515" y="53551"/>
                  </a:lnTo>
                  <a:lnTo>
                    <a:pt x="631968" y="65377"/>
                  </a:lnTo>
                  <a:lnTo>
                    <a:pt x="691172" y="78366"/>
                  </a:lnTo>
                  <a:lnTo>
                    <a:pt x="750115" y="92517"/>
                  </a:lnTo>
                  <a:lnTo>
                    <a:pt x="808763" y="107821"/>
                  </a:lnTo>
                  <a:lnTo>
                    <a:pt x="867105" y="124276"/>
                  </a:lnTo>
                  <a:lnTo>
                    <a:pt x="925107" y="141870"/>
                  </a:lnTo>
                  <a:lnTo>
                    <a:pt x="982758" y="160602"/>
                  </a:lnTo>
                  <a:lnTo>
                    <a:pt x="1040025" y="180461"/>
                  </a:lnTo>
                  <a:lnTo>
                    <a:pt x="1096896" y="201441"/>
                  </a:lnTo>
                  <a:lnTo>
                    <a:pt x="1153339" y="223533"/>
                  </a:lnTo>
                  <a:lnTo>
                    <a:pt x="1209342" y="246730"/>
                  </a:lnTo>
                  <a:lnTo>
                    <a:pt x="1264874" y="271020"/>
                  </a:lnTo>
                  <a:lnTo>
                    <a:pt x="1319924" y="296399"/>
                  </a:lnTo>
                  <a:lnTo>
                    <a:pt x="1374459" y="322850"/>
                  </a:lnTo>
                  <a:lnTo>
                    <a:pt x="1428470" y="350370"/>
                  </a:lnTo>
                  <a:lnTo>
                    <a:pt x="1481925" y="378942"/>
                  </a:lnTo>
                  <a:lnTo>
                    <a:pt x="1534814" y="408562"/>
                  </a:lnTo>
                  <a:lnTo>
                    <a:pt x="1587106" y="439210"/>
                  </a:lnTo>
                  <a:lnTo>
                    <a:pt x="1638791" y="470883"/>
                  </a:lnTo>
                  <a:lnTo>
                    <a:pt x="1689840" y="503562"/>
                  </a:lnTo>
                  <a:lnTo>
                    <a:pt x="1740241" y="537239"/>
                  </a:lnTo>
                  <a:lnTo>
                    <a:pt x="1789968" y="571896"/>
                  </a:lnTo>
                  <a:lnTo>
                    <a:pt x="1839008" y="607527"/>
                  </a:lnTo>
                  <a:lnTo>
                    <a:pt x="1887336" y="644109"/>
                  </a:lnTo>
                  <a:lnTo>
                    <a:pt x="1934940" y="681637"/>
                  </a:lnTo>
                  <a:lnTo>
                    <a:pt x="1981794" y="720089"/>
                  </a:lnTo>
                  <a:lnTo>
                    <a:pt x="2027888" y="759457"/>
                  </a:lnTo>
                  <a:lnTo>
                    <a:pt x="2073196" y="799719"/>
                  </a:lnTo>
                  <a:lnTo>
                    <a:pt x="2117709" y="840866"/>
                  </a:lnTo>
                  <a:lnTo>
                    <a:pt x="2161401" y="882875"/>
                  </a:lnTo>
                  <a:lnTo>
                    <a:pt x="2204264" y="925739"/>
                  </a:lnTo>
                  <a:lnTo>
                    <a:pt x="2246274" y="969431"/>
                  </a:lnTo>
                  <a:lnTo>
                    <a:pt x="2287421" y="1013944"/>
                  </a:lnTo>
                  <a:lnTo>
                    <a:pt x="2327683" y="1059252"/>
                  </a:lnTo>
                  <a:lnTo>
                    <a:pt x="2367051" y="1105346"/>
                  </a:lnTo>
                  <a:lnTo>
                    <a:pt x="2405503" y="1152200"/>
                  </a:lnTo>
                  <a:lnTo>
                    <a:pt x="2443031" y="1199804"/>
                  </a:lnTo>
                  <a:lnTo>
                    <a:pt x="2479614" y="1248131"/>
                  </a:lnTo>
                  <a:lnTo>
                    <a:pt x="2515244" y="1297172"/>
                  </a:lnTo>
                  <a:lnTo>
                    <a:pt x="2549901" y="1346898"/>
                  </a:lnTo>
                  <a:lnTo>
                    <a:pt x="2583579" y="1397300"/>
                  </a:lnTo>
                  <a:lnTo>
                    <a:pt x="2616257" y="1448349"/>
                  </a:lnTo>
                  <a:lnTo>
                    <a:pt x="2647929" y="1500034"/>
                  </a:lnTo>
                  <a:lnTo>
                    <a:pt x="2678578" y="1552326"/>
                  </a:lnTo>
                  <a:lnTo>
                    <a:pt x="2708198" y="1605215"/>
                  </a:lnTo>
                  <a:lnTo>
                    <a:pt x="2736770" y="1658670"/>
                  </a:lnTo>
                  <a:lnTo>
                    <a:pt x="2764290" y="1712681"/>
                  </a:lnTo>
                  <a:lnTo>
                    <a:pt x="2790741" y="1767216"/>
                  </a:lnTo>
                  <a:lnTo>
                    <a:pt x="2816120" y="1822266"/>
                  </a:lnTo>
                  <a:lnTo>
                    <a:pt x="2840410" y="1877798"/>
                  </a:lnTo>
                  <a:lnTo>
                    <a:pt x="2863607" y="1933801"/>
                  </a:lnTo>
                  <a:lnTo>
                    <a:pt x="2885698" y="1990244"/>
                  </a:lnTo>
                  <a:lnTo>
                    <a:pt x="2906679" y="2047115"/>
                  </a:lnTo>
                  <a:lnTo>
                    <a:pt x="2926538" y="2104382"/>
                  </a:lnTo>
                  <a:lnTo>
                    <a:pt x="2936045" y="2133161"/>
                  </a:lnTo>
                  <a:lnTo>
                    <a:pt x="0" y="3087140"/>
                  </a:lnTo>
                  <a:close/>
                </a:path>
              </a:pathLst>
            </a:custGeom>
            <a:solidFill>
              <a:srgbClr val="0AB5BC"/>
            </a:solidFill>
          </p:spPr>
          <p:txBody>
            <a:bodyPr wrap="square" lIns="0" tIns="0" rIns="0" bIns="0" rtlCol="0"/>
            <a:lstStyle/>
            <a:p>
              <a:endParaRPr/>
            </a:p>
          </p:txBody>
        </p:sp>
        <p:sp>
          <p:nvSpPr>
            <p:cNvPr id="30" name="object 4">
              <a:extLst>
                <a:ext uri="{FF2B5EF4-FFF2-40B4-BE49-F238E27FC236}">
                  <a16:creationId xmlns:a16="http://schemas.microsoft.com/office/drawing/2014/main" id="{3A9C6747-6EDF-43AF-803E-4CAE842ED2F6}"/>
                </a:ext>
              </a:extLst>
            </p:cNvPr>
            <p:cNvSpPr/>
            <p:nvPr/>
          </p:nvSpPr>
          <p:spPr>
            <a:xfrm>
              <a:off x="13229499" y="4020564"/>
              <a:ext cx="3087370" cy="3451860"/>
            </a:xfrm>
            <a:custGeom>
              <a:avLst/>
              <a:gdLst/>
              <a:ahLst/>
              <a:cxnLst/>
              <a:rect l="l" t="t" r="r" b="b"/>
              <a:pathLst>
                <a:path w="3087369" h="3451859">
                  <a:moveTo>
                    <a:pt x="1814575" y="3451528"/>
                  </a:moveTo>
                  <a:lnTo>
                    <a:pt x="0" y="953979"/>
                  </a:lnTo>
                  <a:lnTo>
                    <a:pt x="2936045" y="0"/>
                  </a:lnTo>
                  <a:lnTo>
                    <a:pt x="2945270" y="28871"/>
                  </a:lnTo>
                  <a:lnTo>
                    <a:pt x="2962864" y="86873"/>
                  </a:lnTo>
                  <a:lnTo>
                    <a:pt x="2979318" y="145215"/>
                  </a:lnTo>
                  <a:lnTo>
                    <a:pt x="2994623" y="203863"/>
                  </a:lnTo>
                  <a:lnTo>
                    <a:pt x="3008774" y="262806"/>
                  </a:lnTo>
                  <a:lnTo>
                    <a:pt x="3021763" y="322010"/>
                  </a:lnTo>
                  <a:lnTo>
                    <a:pt x="3033589" y="381463"/>
                  </a:lnTo>
                  <a:lnTo>
                    <a:pt x="3044244" y="441131"/>
                  </a:lnTo>
                  <a:lnTo>
                    <a:pt x="3053727" y="501002"/>
                  </a:lnTo>
                  <a:lnTo>
                    <a:pt x="3062032" y="561043"/>
                  </a:lnTo>
                  <a:lnTo>
                    <a:pt x="3069157" y="621240"/>
                  </a:lnTo>
                  <a:lnTo>
                    <a:pt x="3075098" y="681560"/>
                  </a:lnTo>
                  <a:lnTo>
                    <a:pt x="3079854" y="741991"/>
                  </a:lnTo>
                  <a:lnTo>
                    <a:pt x="3083422" y="802498"/>
                  </a:lnTo>
                  <a:lnTo>
                    <a:pt x="3085802" y="863069"/>
                  </a:lnTo>
                  <a:lnTo>
                    <a:pt x="3086992" y="923670"/>
                  </a:lnTo>
                  <a:lnTo>
                    <a:pt x="3087140" y="953979"/>
                  </a:lnTo>
                  <a:lnTo>
                    <a:pt x="3086992" y="984287"/>
                  </a:lnTo>
                  <a:lnTo>
                    <a:pt x="3085802" y="1044888"/>
                  </a:lnTo>
                  <a:lnTo>
                    <a:pt x="3083422" y="1105459"/>
                  </a:lnTo>
                  <a:lnTo>
                    <a:pt x="3079854" y="1165966"/>
                  </a:lnTo>
                  <a:lnTo>
                    <a:pt x="3075098" y="1226397"/>
                  </a:lnTo>
                  <a:lnTo>
                    <a:pt x="3069157" y="1286717"/>
                  </a:lnTo>
                  <a:lnTo>
                    <a:pt x="3062032" y="1346914"/>
                  </a:lnTo>
                  <a:lnTo>
                    <a:pt x="3053727" y="1406955"/>
                  </a:lnTo>
                  <a:lnTo>
                    <a:pt x="3044245" y="1466826"/>
                  </a:lnTo>
                  <a:lnTo>
                    <a:pt x="3033589" y="1526494"/>
                  </a:lnTo>
                  <a:lnTo>
                    <a:pt x="3021764" y="1585947"/>
                  </a:lnTo>
                  <a:lnTo>
                    <a:pt x="3008774" y="1645151"/>
                  </a:lnTo>
                  <a:lnTo>
                    <a:pt x="2994623" y="1704094"/>
                  </a:lnTo>
                  <a:lnTo>
                    <a:pt x="2979319" y="1762742"/>
                  </a:lnTo>
                  <a:lnTo>
                    <a:pt x="2962865" y="1821084"/>
                  </a:lnTo>
                  <a:lnTo>
                    <a:pt x="2945270" y="1879086"/>
                  </a:lnTo>
                  <a:lnTo>
                    <a:pt x="2926538" y="1936737"/>
                  </a:lnTo>
                  <a:lnTo>
                    <a:pt x="2906680" y="1994004"/>
                  </a:lnTo>
                  <a:lnTo>
                    <a:pt x="2885699" y="2050875"/>
                  </a:lnTo>
                  <a:lnTo>
                    <a:pt x="2863608" y="2107318"/>
                  </a:lnTo>
                  <a:lnTo>
                    <a:pt x="2840410" y="2163321"/>
                  </a:lnTo>
                  <a:lnTo>
                    <a:pt x="2816120" y="2218853"/>
                  </a:lnTo>
                  <a:lnTo>
                    <a:pt x="2790742" y="2273903"/>
                  </a:lnTo>
                  <a:lnTo>
                    <a:pt x="2764290" y="2328438"/>
                  </a:lnTo>
                  <a:lnTo>
                    <a:pt x="2736770" y="2382449"/>
                  </a:lnTo>
                  <a:lnTo>
                    <a:pt x="2708198" y="2435904"/>
                  </a:lnTo>
                  <a:lnTo>
                    <a:pt x="2678579" y="2488793"/>
                  </a:lnTo>
                  <a:lnTo>
                    <a:pt x="2647930" y="2541085"/>
                  </a:lnTo>
                  <a:lnTo>
                    <a:pt x="2616257" y="2592770"/>
                  </a:lnTo>
                  <a:lnTo>
                    <a:pt x="2583579" y="2643819"/>
                  </a:lnTo>
                  <a:lnTo>
                    <a:pt x="2549901" y="2694221"/>
                  </a:lnTo>
                  <a:lnTo>
                    <a:pt x="2515244" y="2743947"/>
                  </a:lnTo>
                  <a:lnTo>
                    <a:pt x="2479614" y="2792988"/>
                  </a:lnTo>
                  <a:lnTo>
                    <a:pt x="2443031" y="2841315"/>
                  </a:lnTo>
                  <a:lnTo>
                    <a:pt x="2405503" y="2888919"/>
                  </a:lnTo>
                  <a:lnTo>
                    <a:pt x="2367051" y="2935773"/>
                  </a:lnTo>
                  <a:lnTo>
                    <a:pt x="2327683" y="2981867"/>
                  </a:lnTo>
                  <a:lnTo>
                    <a:pt x="2287421" y="3027175"/>
                  </a:lnTo>
                  <a:lnTo>
                    <a:pt x="2246274" y="3071688"/>
                  </a:lnTo>
                  <a:lnTo>
                    <a:pt x="2204264" y="3115380"/>
                  </a:lnTo>
                  <a:lnTo>
                    <a:pt x="2161401" y="3158244"/>
                  </a:lnTo>
                  <a:lnTo>
                    <a:pt x="2117709" y="3200253"/>
                  </a:lnTo>
                  <a:lnTo>
                    <a:pt x="2073196" y="3241401"/>
                  </a:lnTo>
                  <a:lnTo>
                    <a:pt x="2027888" y="3281662"/>
                  </a:lnTo>
                  <a:lnTo>
                    <a:pt x="1981794" y="3321030"/>
                  </a:lnTo>
                  <a:lnTo>
                    <a:pt x="1934940" y="3359482"/>
                  </a:lnTo>
                  <a:lnTo>
                    <a:pt x="1887336" y="3397010"/>
                  </a:lnTo>
                  <a:lnTo>
                    <a:pt x="1839008" y="3433593"/>
                  </a:lnTo>
                  <a:lnTo>
                    <a:pt x="1814575" y="3451528"/>
                  </a:lnTo>
                  <a:close/>
                </a:path>
              </a:pathLst>
            </a:custGeom>
            <a:solidFill>
              <a:schemeClr val="accent1">
                <a:lumMod val="20000"/>
                <a:lumOff val="80000"/>
              </a:schemeClr>
            </a:solidFill>
          </p:spPr>
          <p:txBody>
            <a:bodyPr wrap="square" lIns="0" tIns="0" rIns="0" bIns="0" rtlCol="0"/>
            <a:lstStyle/>
            <a:p>
              <a:endParaRPr dirty="0"/>
            </a:p>
          </p:txBody>
        </p:sp>
        <p:sp>
          <p:nvSpPr>
            <p:cNvPr id="31" name="object 5">
              <a:extLst>
                <a:ext uri="{FF2B5EF4-FFF2-40B4-BE49-F238E27FC236}">
                  <a16:creationId xmlns:a16="http://schemas.microsoft.com/office/drawing/2014/main" id="{AA0E36CB-E41B-4410-BBF5-13A8DB6C755A}"/>
                </a:ext>
              </a:extLst>
            </p:cNvPr>
            <p:cNvSpPr/>
            <p:nvPr/>
          </p:nvSpPr>
          <p:spPr>
            <a:xfrm>
              <a:off x="11414923" y="4974543"/>
              <a:ext cx="3629660" cy="3087370"/>
            </a:xfrm>
            <a:custGeom>
              <a:avLst/>
              <a:gdLst/>
              <a:ahLst/>
              <a:cxnLst/>
              <a:rect l="l" t="t" r="r" b="b"/>
              <a:pathLst>
                <a:path w="3629659" h="3087370">
                  <a:moveTo>
                    <a:pt x="1814575" y="3087140"/>
                  </a:moveTo>
                  <a:lnTo>
                    <a:pt x="1753963" y="3086545"/>
                  </a:lnTo>
                  <a:lnTo>
                    <a:pt x="1693375" y="3084760"/>
                  </a:lnTo>
                  <a:lnTo>
                    <a:pt x="1632833" y="3081786"/>
                  </a:lnTo>
                  <a:lnTo>
                    <a:pt x="1572361" y="3077624"/>
                  </a:lnTo>
                  <a:lnTo>
                    <a:pt x="1511983" y="3072275"/>
                  </a:lnTo>
                  <a:lnTo>
                    <a:pt x="1451721" y="3065742"/>
                  </a:lnTo>
                  <a:lnTo>
                    <a:pt x="1391599" y="3058027"/>
                  </a:lnTo>
                  <a:lnTo>
                    <a:pt x="1331640" y="3049133"/>
                  </a:lnTo>
                  <a:lnTo>
                    <a:pt x="1271867" y="3039063"/>
                  </a:lnTo>
                  <a:lnTo>
                    <a:pt x="1212304" y="3027822"/>
                  </a:lnTo>
                  <a:lnTo>
                    <a:pt x="1152973" y="3015414"/>
                  </a:lnTo>
                  <a:lnTo>
                    <a:pt x="1093897" y="3001843"/>
                  </a:lnTo>
                  <a:lnTo>
                    <a:pt x="1035098" y="2987114"/>
                  </a:lnTo>
                  <a:lnTo>
                    <a:pt x="976600" y="2971234"/>
                  </a:lnTo>
                  <a:lnTo>
                    <a:pt x="918426" y="2954209"/>
                  </a:lnTo>
                  <a:lnTo>
                    <a:pt x="860596" y="2936045"/>
                  </a:lnTo>
                  <a:lnTo>
                    <a:pt x="803135" y="2916749"/>
                  </a:lnTo>
                  <a:lnTo>
                    <a:pt x="746063" y="2896329"/>
                  </a:lnTo>
                  <a:lnTo>
                    <a:pt x="689403" y="2874791"/>
                  </a:lnTo>
                  <a:lnTo>
                    <a:pt x="633178" y="2852146"/>
                  </a:lnTo>
                  <a:lnTo>
                    <a:pt x="577407" y="2828401"/>
                  </a:lnTo>
                  <a:lnTo>
                    <a:pt x="522114" y="2803566"/>
                  </a:lnTo>
                  <a:lnTo>
                    <a:pt x="467319" y="2777649"/>
                  </a:lnTo>
                  <a:lnTo>
                    <a:pt x="413043" y="2750662"/>
                  </a:lnTo>
                  <a:lnTo>
                    <a:pt x="359307" y="2722615"/>
                  </a:lnTo>
                  <a:lnTo>
                    <a:pt x="306133" y="2693518"/>
                  </a:lnTo>
                  <a:lnTo>
                    <a:pt x="253540" y="2663382"/>
                  </a:lnTo>
                  <a:lnTo>
                    <a:pt x="201549" y="2632220"/>
                  </a:lnTo>
                  <a:lnTo>
                    <a:pt x="150179" y="2600043"/>
                  </a:lnTo>
                  <a:lnTo>
                    <a:pt x="99452" y="2566864"/>
                  </a:lnTo>
                  <a:lnTo>
                    <a:pt x="49385" y="2532695"/>
                  </a:lnTo>
                  <a:lnTo>
                    <a:pt x="0" y="2497549"/>
                  </a:lnTo>
                  <a:lnTo>
                    <a:pt x="1814575" y="0"/>
                  </a:lnTo>
                  <a:lnTo>
                    <a:pt x="3629151" y="2497549"/>
                  </a:lnTo>
                  <a:lnTo>
                    <a:pt x="3604543" y="2515244"/>
                  </a:lnTo>
                  <a:lnTo>
                    <a:pt x="3554817" y="2549901"/>
                  </a:lnTo>
                  <a:lnTo>
                    <a:pt x="3504415" y="2583579"/>
                  </a:lnTo>
                  <a:lnTo>
                    <a:pt x="3453367" y="2616257"/>
                  </a:lnTo>
                  <a:lnTo>
                    <a:pt x="3401682" y="2647930"/>
                  </a:lnTo>
                  <a:lnTo>
                    <a:pt x="3349390" y="2678579"/>
                  </a:lnTo>
                  <a:lnTo>
                    <a:pt x="3296501" y="2708198"/>
                  </a:lnTo>
                  <a:lnTo>
                    <a:pt x="3243046" y="2736770"/>
                  </a:lnTo>
                  <a:lnTo>
                    <a:pt x="3189035" y="2764290"/>
                  </a:lnTo>
                  <a:lnTo>
                    <a:pt x="3134500" y="2790742"/>
                  </a:lnTo>
                  <a:lnTo>
                    <a:pt x="3079450" y="2816120"/>
                  </a:lnTo>
                  <a:lnTo>
                    <a:pt x="3023918" y="2840410"/>
                  </a:lnTo>
                  <a:lnTo>
                    <a:pt x="2967915" y="2863608"/>
                  </a:lnTo>
                  <a:lnTo>
                    <a:pt x="2911472" y="2885699"/>
                  </a:lnTo>
                  <a:lnTo>
                    <a:pt x="2854601" y="2906679"/>
                  </a:lnTo>
                  <a:lnTo>
                    <a:pt x="2797334" y="2926538"/>
                  </a:lnTo>
                  <a:lnTo>
                    <a:pt x="2739683" y="2945270"/>
                  </a:lnTo>
                  <a:lnTo>
                    <a:pt x="2681681" y="2962865"/>
                  </a:lnTo>
                  <a:lnTo>
                    <a:pt x="2623339" y="2979319"/>
                  </a:lnTo>
                  <a:lnTo>
                    <a:pt x="2564691" y="2994623"/>
                  </a:lnTo>
                  <a:lnTo>
                    <a:pt x="2505748" y="3008774"/>
                  </a:lnTo>
                  <a:lnTo>
                    <a:pt x="2446544" y="3021763"/>
                  </a:lnTo>
                  <a:lnTo>
                    <a:pt x="2387091" y="3033589"/>
                  </a:lnTo>
                  <a:lnTo>
                    <a:pt x="2327423" y="3044244"/>
                  </a:lnTo>
                  <a:lnTo>
                    <a:pt x="2267552" y="3053727"/>
                  </a:lnTo>
                  <a:lnTo>
                    <a:pt x="2207511" y="3062032"/>
                  </a:lnTo>
                  <a:lnTo>
                    <a:pt x="2147314" y="3069157"/>
                  </a:lnTo>
                  <a:lnTo>
                    <a:pt x="2086994" y="3075098"/>
                  </a:lnTo>
                  <a:lnTo>
                    <a:pt x="2026563" y="3079854"/>
                  </a:lnTo>
                  <a:lnTo>
                    <a:pt x="1966056" y="3083422"/>
                  </a:lnTo>
                  <a:lnTo>
                    <a:pt x="1905485" y="3085802"/>
                  </a:lnTo>
                  <a:lnTo>
                    <a:pt x="1844884" y="3086992"/>
                  </a:lnTo>
                  <a:lnTo>
                    <a:pt x="1814575" y="3087140"/>
                  </a:lnTo>
                  <a:close/>
                </a:path>
              </a:pathLst>
            </a:custGeom>
            <a:solidFill>
              <a:srgbClr val="7E6F90"/>
            </a:solidFill>
          </p:spPr>
          <p:txBody>
            <a:bodyPr wrap="square" lIns="0" tIns="0" rIns="0" bIns="0" rtlCol="0"/>
            <a:lstStyle/>
            <a:p>
              <a:endParaRPr/>
            </a:p>
          </p:txBody>
        </p:sp>
        <p:sp>
          <p:nvSpPr>
            <p:cNvPr id="32" name="object 6">
              <a:extLst>
                <a:ext uri="{FF2B5EF4-FFF2-40B4-BE49-F238E27FC236}">
                  <a16:creationId xmlns:a16="http://schemas.microsoft.com/office/drawing/2014/main" id="{07ADCE83-E05D-4728-9A7B-63086F8B9B82}"/>
                </a:ext>
              </a:extLst>
            </p:cNvPr>
            <p:cNvSpPr/>
            <p:nvPr/>
          </p:nvSpPr>
          <p:spPr>
            <a:xfrm>
              <a:off x="10142358" y="4020564"/>
              <a:ext cx="3087370" cy="3451860"/>
            </a:xfrm>
            <a:custGeom>
              <a:avLst/>
              <a:gdLst/>
              <a:ahLst/>
              <a:cxnLst/>
              <a:rect l="l" t="t" r="r" b="b"/>
              <a:pathLst>
                <a:path w="3087369" h="3451859">
                  <a:moveTo>
                    <a:pt x="1272565" y="3451528"/>
                  </a:moveTo>
                  <a:lnTo>
                    <a:pt x="1223878" y="3415420"/>
                  </a:lnTo>
                  <a:lnTo>
                    <a:pt x="1175910" y="3378363"/>
                  </a:lnTo>
                  <a:lnTo>
                    <a:pt x="1128679" y="3340371"/>
                  </a:lnTo>
                  <a:lnTo>
                    <a:pt x="1082203" y="3301459"/>
                  </a:lnTo>
                  <a:lnTo>
                    <a:pt x="1036499" y="3261643"/>
                  </a:lnTo>
                  <a:lnTo>
                    <a:pt x="991587" y="3220936"/>
                  </a:lnTo>
                  <a:lnTo>
                    <a:pt x="947482" y="3179356"/>
                  </a:lnTo>
                  <a:lnTo>
                    <a:pt x="904202" y="3136917"/>
                  </a:lnTo>
                  <a:lnTo>
                    <a:pt x="861763" y="3093637"/>
                  </a:lnTo>
                  <a:lnTo>
                    <a:pt x="820183" y="3049533"/>
                  </a:lnTo>
                  <a:lnTo>
                    <a:pt x="779476" y="3004620"/>
                  </a:lnTo>
                  <a:lnTo>
                    <a:pt x="739660" y="2958917"/>
                  </a:lnTo>
                  <a:lnTo>
                    <a:pt x="700748" y="2912441"/>
                  </a:lnTo>
                  <a:lnTo>
                    <a:pt x="662756" y="2865209"/>
                  </a:lnTo>
                  <a:lnTo>
                    <a:pt x="625699" y="2817241"/>
                  </a:lnTo>
                  <a:lnTo>
                    <a:pt x="589591" y="2768555"/>
                  </a:lnTo>
                  <a:lnTo>
                    <a:pt x="554445" y="2719169"/>
                  </a:lnTo>
                  <a:lnTo>
                    <a:pt x="520276" y="2669102"/>
                  </a:lnTo>
                  <a:lnTo>
                    <a:pt x="487097" y="2618375"/>
                  </a:lnTo>
                  <a:lnTo>
                    <a:pt x="454920" y="2567005"/>
                  </a:lnTo>
                  <a:lnTo>
                    <a:pt x="423758" y="2515014"/>
                  </a:lnTo>
                  <a:lnTo>
                    <a:pt x="393622" y="2462421"/>
                  </a:lnTo>
                  <a:lnTo>
                    <a:pt x="364525" y="2409247"/>
                  </a:lnTo>
                  <a:lnTo>
                    <a:pt x="336478" y="2355511"/>
                  </a:lnTo>
                  <a:lnTo>
                    <a:pt x="309490" y="2301236"/>
                  </a:lnTo>
                  <a:lnTo>
                    <a:pt x="283574" y="2246440"/>
                  </a:lnTo>
                  <a:lnTo>
                    <a:pt x="258739" y="2191147"/>
                  </a:lnTo>
                  <a:lnTo>
                    <a:pt x="234994" y="2135376"/>
                  </a:lnTo>
                  <a:lnTo>
                    <a:pt x="212349" y="2079151"/>
                  </a:lnTo>
                  <a:lnTo>
                    <a:pt x="190811" y="2022491"/>
                  </a:lnTo>
                  <a:lnTo>
                    <a:pt x="170391" y="1965419"/>
                  </a:lnTo>
                  <a:lnTo>
                    <a:pt x="151095" y="1907958"/>
                  </a:lnTo>
                  <a:lnTo>
                    <a:pt x="132931" y="1850128"/>
                  </a:lnTo>
                  <a:lnTo>
                    <a:pt x="115905" y="1791954"/>
                  </a:lnTo>
                  <a:lnTo>
                    <a:pt x="100025" y="1733456"/>
                  </a:lnTo>
                  <a:lnTo>
                    <a:pt x="85297" y="1674657"/>
                  </a:lnTo>
                  <a:lnTo>
                    <a:pt x="71726" y="1615581"/>
                  </a:lnTo>
                  <a:lnTo>
                    <a:pt x="59318" y="1556250"/>
                  </a:lnTo>
                  <a:lnTo>
                    <a:pt x="48077" y="1496687"/>
                  </a:lnTo>
                  <a:lnTo>
                    <a:pt x="38007" y="1436914"/>
                  </a:lnTo>
                  <a:lnTo>
                    <a:pt x="29113" y="1376955"/>
                  </a:lnTo>
                  <a:lnTo>
                    <a:pt x="21398" y="1316833"/>
                  </a:lnTo>
                  <a:lnTo>
                    <a:pt x="14865" y="1256571"/>
                  </a:lnTo>
                  <a:lnTo>
                    <a:pt x="9516" y="1196193"/>
                  </a:lnTo>
                  <a:lnTo>
                    <a:pt x="5354" y="1135721"/>
                  </a:lnTo>
                  <a:lnTo>
                    <a:pt x="2379" y="1075179"/>
                  </a:lnTo>
                  <a:lnTo>
                    <a:pt x="594" y="1014591"/>
                  </a:lnTo>
                  <a:lnTo>
                    <a:pt x="0" y="953979"/>
                  </a:lnTo>
                  <a:lnTo>
                    <a:pt x="148" y="923670"/>
                  </a:lnTo>
                  <a:lnTo>
                    <a:pt x="1338" y="863069"/>
                  </a:lnTo>
                  <a:lnTo>
                    <a:pt x="3718" y="802498"/>
                  </a:lnTo>
                  <a:lnTo>
                    <a:pt x="7286" y="741991"/>
                  </a:lnTo>
                  <a:lnTo>
                    <a:pt x="12042" y="681560"/>
                  </a:lnTo>
                  <a:lnTo>
                    <a:pt x="17983" y="621240"/>
                  </a:lnTo>
                  <a:lnTo>
                    <a:pt x="25108" y="561043"/>
                  </a:lnTo>
                  <a:lnTo>
                    <a:pt x="33413" y="501002"/>
                  </a:lnTo>
                  <a:lnTo>
                    <a:pt x="42896" y="441131"/>
                  </a:lnTo>
                  <a:lnTo>
                    <a:pt x="53551" y="381463"/>
                  </a:lnTo>
                  <a:lnTo>
                    <a:pt x="65377" y="322010"/>
                  </a:lnTo>
                  <a:lnTo>
                    <a:pt x="78366" y="262806"/>
                  </a:lnTo>
                  <a:lnTo>
                    <a:pt x="92517" y="203863"/>
                  </a:lnTo>
                  <a:lnTo>
                    <a:pt x="107821" y="145215"/>
                  </a:lnTo>
                  <a:lnTo>
                    <a:pt x="124276" y="86873"/>
                  </a:lnTo>
                  <a:lnTo>
                    <a:pt x="141870" y="28871"/>
                  </a:lnTo>
                  <a:lnTo>
                    <a:pt x="151095" y="0"/>
                  </a:lnTo>
                  <a:lnTo>
                    <a:pt x="3087140" y="953979"/>
                  </a:lnTo>
                  <a:lnTo>
                    <a:pt x="1272565" y="3451528"/>
                  </a:lnTo>
                  <a:close/>
                </a:path>
              </a:pathLst>
            </a:custGeom>
            <a:solidFill>
              <a:schemeClr val="accent6">
                <a:lumMod val="60000"/>
                <a:lumOff val="40000"/>
              </a:schemeClr>
            </a:solidFill>
          </p:spPr>
          <p:txBody>
            <a:bodyPr wrap="square" lIns="0" tIns="0" rIns="0" bIns="0" rtlCol="0"/>
            <a:lstStyle/>
            <a:p>
              <a:endParaRPr dirty="0"/>
            </a:p>
          </p:txBody>
        </p:sp>
        <p:sp>
          <p:nvSpPr>
            <p:cNvPr id="33" name="object 7">
              <a:extLst>
                <a:ext uri="{FF2B5EF4-FFF2-40B4-BE49-F238E27FC236}">
                  <a16:creationId xmlns:a16="http://schemas.microsoft.com/office/drawing/2014/main" id="{72A3AE94-9E3E-4AEE-BD1B-EA995151A65F}"/>
                </a:ext>
              </a:extLst>
            </p:cNvPr>
            <p:cNvSpPr/>
            <p:nvPr/>
          </p:nvSpPr>
          <p:spPr>
            <a:xfrm>
              <a:off x="10293453" y="1887402"/>
              <a:ext cx="2936240" cy="3087370"/>
            </a:xfrm>
            <a:custGeom>
              <a:avLst/>
              <a:gdLst/>
              <a:ahLst/>
              <a:cxnLst/>
              <a:rect l="l" t="t" r="r" b="b"/>
              <a:pathLst>
                <a:path w="2936240" h="3087370">
                  <a:moveTo>
                    <a:pt x="2936045" y="3087140"/>
                  </a:moveTo>
                  <a:lnTo>
                    <a:pt x="0" y="2133161"/>
                  </a:lnTo>
                  <a:lnTo>
                    <a:pt x="9506" y="2104384"/>
                  </a:lnTo>
                  <a:lnTo>
                    <a:pt x="19294" y="2075704"/>
                  </a:lnTo>
                  <a:lnTo>
                    <a:pt x="39713" y="2018637"/>
                  </a:lnTo>
                  <a:lnTo>
                    <a:pt x="61248" y="1961982"/>
                  </a:lnTo>
                  <a:lnTo>
                    <a:pt x="83891" y="1905760"/>
                  </a:lnTo>
                  <a:lnTo>
                    <a:pt x="107634" y="1849994"/>
                  </a:lnTo>
                  <a:lnTo>
                    <a:pt x="132467" y="1794705"/>
                  </a:lnTo>
                  <a:lnTo>
                    <a:pt x="158380" y="1739914"/>
                  </a:lnTo>
                  <a:lnTo>
                    <a:pt x="185364" y="1685642"/>
                  </a:lnTo>
                  <a:lnTo>
                    <a:pt x="213409" y="1631910"/>
                  </a:lnTo>
                  <a:lnTo>
                    <a:pt x="242503" y="1578740"/>
                  </a:lnTo>
                  <a:lnTo>
                    <a:pt x="272635" y="1526150"/>
                  </a:lnTo>
                  <a:lnTo>
                    <a:pt x="303794" y="1474163"/>
                  </a:lnTo>
                  <a:lnTo>
                    <a:pt x="335967" y="1422797"/>
                  </a:lnTo>
                  <a:lnTo>
                    <a:pt x="369144" y="1372073"/>
                  </a:lnTo>
                  <a:lnTo>
                    <a:pt x="403308" y="1322010"/>
                  </a:lnTo>
                  <a:lnTo>
                    <a:pt x="438450" y="1272627"/>
                  </a:lnTo>
                  <a:lnTo>
                    <a:pt x="474554" y="1223943"/>
                  </a:lnTo>
                  <a:lnTo>
                    <a:pt x="511607" y="1175978"/>
                  </a:lnTo>
                  <a:lnTo>
                    <a:pt x="549595" y="1128750"/>
                  </a:lnTo>
                  <a:lnTo>
                    <a:pt x="588502" y="1082276"/>
                  </a:lnTo>
                  <a:lnTo>
                    <a:pt x="628314" y="1036575"/>
                  </a:lnTo>
                  <a:lnTo>
                    <a:pt x="669015" y="991665"/>
                  </a:lnTo>
                  <a:lnTo>
                    <a:pt x="710591" y="947562"/>
                  </a:lnTo>
                  <a:lnTo>
                    <a:pt x="753024" y="904284"/>
                  </a:lnTo>
                  <a:lnTo>
                    <a:pt x="796299" y="861847"/>
                  </a:lnTo>
                  <a:lnTo>
                    <a:pt x="840399" y="820269"/>
                  </a:lnTo>
                  <a:lnTo>
                    <a:pt x="885306" y="779563"/>
                  </a:lnTo>
                  <a:lnTo>
                    <a:pt x="931004" y="739748"/>
                  </a:lnTo>
                  <a:lnTo>
                    <a:pt x="977475" y="700837"/>
                  </a:lnTo>
                  <a:lnTo>
                    <a:pt x="1024701" y="662846"/>
                  </a:lnTo>
                  <a:lnTo>
                    <a:pt x="1072664" y="625789"/>
                  </a:lnTo>
                  <a:lnTo>
                    <a:pt x="1121344" y="589682"/>
                  </a:lnTo>
                  <a:lnTo>
                    <a:pt x="1170724" y="554536"/>
                  </a:lnTo>
                  <a:lnTo>
                    <a:pt x="1220785" y="520368"/>
                  </a:lnTo>
                  <a:lnTo>
                    <a:pt x="1271507" y="487188"/>
                  </a:lnTo>
                  <a:lnTo>
                    <a:pt x="1322870" y="455011"/>
                  </a:lnTo>
                  <a:lnTo>
                    <a:pt x="1374855" y="423848"/>
                  </a:lnTo>
                  <a:lnTo>
                    <a:pt x="1427442" y="393712"/>
                  </a:lnTo>
                  <a:lnTo>
                    <a:pt x="1480611" y="364614"/>
                  </a:lnTo>
                  <a:lnTo>
                    <a:pt x="1534340" y="336565"/>
                  </a:lnTo>
                  <a:lnTo>
                    <a:pt x="1588610" y="309577"/>
                  </a:lnTo>
                  <a:lnTo>
                    <a:pt x="1643399" y="283659"/>
                  </a:lnTo>
                  <a:lnTo>
                    <a:pt x="1698687" y="258821"/>
                  </a:lnTo>
                  <a:lnTo>
                    <a:pt x="1754451" y="235075"/>
                  </a:lnTo>
                  <a:lnTo>
                    <a:pt x="1810671" y="212427"/>
                  </a:lnTo>
                  <a:lnTo>
                    <a:pt x="1867325" y="190888"/>
                  </a:lnTo>
                  <a:lnTo>
                    <a:pt x="1924390" y="170465"/>
                  </a:lnTo>
                  <a:lnTo>
                    <a:pt x="1981846" y="151166"/>
                  </a:lnTo>
                  <a:lnTo>
                    <a:pt x="2039669" y="132999"/>
                  </a:lnTo>
                  <a:lnTo>
                    <a:pt x="2097838" y="115971"/>
                  </a:lnTo>
                  <a:lnTo>
                    <a:pt x="2156330" y="100087"/>
                  </a:lnTo>
                  <a:lnTo>
                    <a:pt x="2215122" y="85355"/>
                  </a:lnTo>
                  <a:lnTo>
                    <a:pt x="2274193" y="71781"/>
                  </a:lnTo>
                  <a:lnTo>
                    <a:pt x="2333518" y="59368"/>
                  </a:lnTo>
                  <a:lnTo>
                    <a:pt x="2393076" y="48123"/>
                  </a:lnTo>
                  <a:lnTo>
                    <a:pt x="2452843" y="38049"/>
                  </a:lnTo>
                  <a:lnTo>
                    <a:pt x="2512796" y="29151"/>
                  </a:lnTo>
                  <a:lnTo>
                    <a:pt x="2572913" y="21431"/>
                  </a:lnTo>
                  <a:lnTo>
                    <a:pt x="2633169" y="14892"/>
                  </a:lnTo>
                  <a:lnTo>
                    <a:pt x="2693542" y="9538"/>
                  </a:lnTo>
                  <a:lnTo>
                    <a:pt x="2754009" y="5371"/>
                  </a:lnTo>
                  <a:lnTo>
                    <a:pt x="2814546" y="2391"/>
                  </a:lnTo>
                  <a:lnTo>
                    <a:pt x="2875129" y="600"/>
                  </a:lnTo>
                  <a:lnTo>
                    <a:pt x="2935736" y="0"/>
                  </a:lnTo>
                  <a:lnTo>
                    <a:pt x="2936045" y="3087140"/>
                  </a:lnTo>
                  <a:close/>
                </a:path>
              </a:pathLst>
            </a:custGeom>
            <a:solidFill>
              <a:srgbClr val="A71246"/>
            </a:solidFill>
          </p:spPr>
          <p:txBody>
            <a:bodyPr wrap="square" lIns="0" tIns="0" rIns="0" bIns="0" rtlCol="0"/>
            <a:lstStyle/>
            <a:p>
              <a:endParaRPr/>
            </a:p>
          </p:txBody>
        </p:sp>
      </p:grpSp>
      <p:sp>
        <p:nvSpPr>
          <p:cNvPr id="34" name="object 8">
            <a:extLst>
              <a:ext uri="{FF2B5EF4-FFF2-40B4-BE49-F238E27FC236}">
                <a16:creationId xmlns:a16="http://schemas.microsoft.com/office/drawing/2014/main" id="{0D45EE0A-9107-4BE1-9DFD-27A673D2F669}"/>
              </a:ext>
            </a:extLst>
          </p:cNvPr>
          <p:cNvSpPr txBox="1"/>
          <p:nvPr/>
        </p:nvSpPr>
        <p:spPr>
          <a:xfrm>
            <a:off x="13435559" y="3587880"/>
            <a:ext cx="1807398" cy="579646"/>
          </a:xfrm>
          <a:prstGeom prst="rect">
            <a:avLst/>
          </a:prstGeom>
        </p:spPr>
        <p:txBody>
          <a:bodyPr vert="horz" wrap="square" lIns="0" tIns="15240" rIns="0" bIns="0" rtlCol="0">
            <a:spAutoFit/>
          </a:bodyPr>
          <a:lstStyle/>
          <a:p>
            <a:pPr marL="12700" algn="ctr">
              <a:lnSpc>
                <a:spcPts val="2245"/>
              </a:lnSpc>
              <a:spcBef>
                <a:spcPts val="120"/>
              </a:spcBef>
            </a:pPr>
            <a:r>
              <a:rPr lang="en-US" sz="1900" spc="-50" dirty="0">
                <a:latin typeface="Tahoma"/>
                <a:cs typeface="Tahoma"/>
              </a:rPr>
              <a:t>Recyclers</a:t>
            </a:r>
            <a:endParaRPr sz="1900" spc="-50" dirty="0">
              <a:latin typeface="Tahoma"/>
              <a:cs typeface="Tahoma"/>
            </a:endParaRPr>
          </a:p>
          <a:p>
            <a:pPr marL="88900" algn="ctr">
              <a:lnSpc>
                <a:spcPts val="2245"/>
              </a:lnSpc>
            </a:pPr>
            <a:r>
              <a:rPr sz="1900" spc="-50" dirty="0">
                <a:latin typeface="Tahoma"/>
                <a:cs typeface="Tahoma"/>
              </a:rPr>
              <a:t>20%</a:t>
            </a:r>
          </a:p>
        </p:txBody>
      </p:sp>
      <p:sp>
        <p:nvSpPr>
          <p:cNvPr id="35" name="object 9">
            <a:extLst>
              <a:ext uri="{FF2B5EF4-FFF2-40B4-BE49-F238E27FC236}">
                <a16:creationId xmlns:a16="http://schemas.microsoft.com/office/drawing/2014/main" id="{FDAE91A9-20BA-45B3-92E2-67C17AA977C7}"/>
              </a:ext>
            </a:extLst>
          </p:cNvPr>
          <p:cNvSpPr txBox="1"/>
          <p:nvPr/>
        </p:nvSpPr>
        <p:spPr>
          <a:xfrm>
            <a:off x="14562904" y="6006331"/>
            <a:ext cx="2544118" cy="297517"/>
          </a:xfrm>
          <a:prstGeom prst="rect">
            <a:avLst/>
          </a:prstGeom>
        </p:spPr>
        <p:txBody>
          <a:bodyPr vert="horz" wrap="square" lIns="0" tIns="15240" rIns="0" bIns="0" rtlCol="0">
            <a:spAutoFit/>
          </a:bodyPr>
          <a:lstStyle/>
          <a:p>
            <a:pPr marL="12700">
              <a:lnSpc>
                <a:spcPts val="2245"/>
              </a:lnSpc>
              <a:spcBef>
                <a:spcPts val="120"/>
              </a:spcBef>
            </a:pPr>
            <a:r>
              <a:rPr lang="en-US" sz="1900" spc="-50" dirty="0">
                <a:latin typeface="Tahoma"/>
                <a:cs typeface="Tahoma"/>
              </a:rPr>
              <a:t>NGOs 2</a:t>
            </a:r>
            <a:r>
              <a:rPr sz="1900" spc="-25" dirty="0">
                <a:latin typeface="Tahoma"/>
                <a:cs typeface="Tahoma"/>
              </a:rPr>
              <a:t>0%</a:t>
            </a:r>
            <a:endParaRPr sz="1900" dirty="0">
              <a:latin typeface="Tahoma"/>
              <a:cs typeface="Tahoma"/>
            </a:endParaRPr>
          </a:p>
        </p:txBody>
      </p:sp>
      <p:sp>
        <p:nvSpPr>
          <p:cNvPr id="36" name="object 10">
            <a:extLst>
              <a:ext uri="{FF2B5EF4-FFF2-40B4-BE49-F238E27FC236}">
                <a16:creationId xmlns:a16="http://schemas.microsoft.com/office/drawing/2014/main" id="{35E1C28B-7248-4FC3-A4D4-B405EDD4A1F4}"/>
              </a:ext>
            </a:extLst>
          </p:cNvPr>
          <p:cNvSpPr txBox="1"/>
          <p:nvPr/>
        </p:nvSpPr>
        <p:spPr>
          <a:xfrm>
            <a:off x="11780518" y="7320788"/>
            <a:ext cx="2720997" cy="579646"/>
          </a:xfrm>
          <a:prstGeom prst="rect">
            <a:avLst/>
          </a:prstGeom>
        </p:spPr>
        <p:txBody>
          <a:bodyPr vert="horz" wrap="square" lIns="0" tIns="15240" rIns="0" bIns="0" rtlCol="0">
            <a:spAutoFit/>
          </a:bodyPr>
          <a:lstStyle/>
          <a:p>
            <a:pPr marL="12700" algn="ctr">
              <a:lnSpc>
                <a:spcPts val="2245"/>
              </a:lnSpc>
              <a:spcBef>
                <a:spcPts val="120"/>
              </a:spcBef>
            </a:pPr>
            <a:r>
              <a:rPr lang="en-US" sz="1900" spc="-50" dirty="0">
                <a:latin typeface="Tahoma"/>
                <a:cs typeface="Tahoma"/>
              </a:rPr>
              <a:t>Waste Collection Vendors</a:t>
            </a:r>
            <a:endParaRPr sz="1900" spc="-50" dirty="0">
              <a:latin typeface="Tahoma"/>
              <a:cs typeface="Tahoma"/>
            </a:endParaRPr>
          </a:p>
          <a:p>
            <a:pPr marL="113664" algn="ctr">
              <a:lnSpc>
                <a:spcPts val="2245"/>
              </a:lnSpc>
            </a:pPr>
            <a:r>
              <a:rPr sz="1900" spc="-50" dirty="0">
                <a:latin typeface="Tahoma"/>
                <a:cs typeface="Tahoma"/>
              </a:rPr>
              <a:t>20%</a:t>
            </a:r>
          </a:p>
        </p:txBody>
      </p:sp>
      <p:sp>
        <p:nvSpPr>
          <p:cNvPr id="38" name="object 12">
            <a:extLst>
              <a:ext uri="{FF2B5EF4-FFF2-40B4-BE49-F238E27FC236}">
                <a16:creationId xmlns:a16="http://schemas.microsoft.com/office/drawing/2014/main" id="{AAD21353-AF70-46CF-8ADE-892717352E50}"/>
              </a:ext>
            </a:extLst>
          </p:cNvPr>
          <p:cNvSpPr txBox="1"/>
          <p:nvPr/>
        </p:nvSpPr>
        <p:spPr>
          <a:xfrm>
            <a:off x="10593562" y="3771950"/>
            <a:ext cx="2440978" cy="579646"/>
          </a:xfrm>
          <a:prstGeom prst="rect">
            <a:avLst/>
          </a:prstGeom>
        </p:spPr>
        <p:txBody>
          <a:bodyPr vert="horz" wrap="square" lIns="0" tIns="15240" rIns="0" bIns="0" rtlCol="0">
            <a:spAutoFit/>
          </a:bodyPr>
          <a:lstStyle/>
          <a:p>
            <a:pPr marL="12700" algn="ctr">
              <a:lnSpc>
                <a:spcPts val="2245"/>
              </a:lnSpc>
              <a:spcBef>
                <a:spcPts val="120"/>
              </a:spcBef>
            </a:pPr>
            <a:r>
              <a:rPr lang="en-US" sz="1900" spc="-50" dirty="0">
                <a:latin typeface="Tahoma"/>
                <a:cs typeface="Tahoma"/>
              </a:rPr>
              <a:t>Urban households</a:t>
            </a:r>
            <a:endParaRPr sz="1900" dirty="0">
              <a:latin typeface="Tahoma"/>
              <a:cs typeface="Tahoma"/>
            </a:endParaRPr>
          </a:p>
          <a:p>
            <a:pPr marL="113030" algn="ctr">
              <a:lnSpc>
                <a:spcPts val="2245"/>
              </a:lnSpc>
            </a:pPr>
            <a:r>
              <a:rPr lang="en-US" sz="1900" spc="-25" dirty="0">
                <a:latin typeface="Tahoma"/>
                <a:cs typeface="Tahoma"/>
              </a:rPr>
              <a:t>2</a:t>
            </a:r>
            <a:r>
              <a:rPr sz="1900" spc="-25" dirty="0">
                <a:latin typeface="Tahoma"/>
                <a:cs typeface="Tahoma"/>
              </a:rPr>
              <a:t>0%</a:t>
            </a:r>
            <a:endParaRPr sz="1900" dirty="0">
              <a:latin typeface="Tahoma"/>
              <a:cs typeface="Tahoma"/>
            </a:endParaRPr>
          </a:p>
        </p:txBody>
      </p:sp>
      <p:sp>
        <p:nvSpPr>
          <p:cNvPr id="40" name="object 11">
            <a:extLst>
              <a:ext uri="{FF2B5EF4-FFF2-40B4-BE49-F238E27FC236}">
                <a16:creationId xmlns:a16="http://schemas.microsoft.com/office/drawing/2014/main" id="{A5F88DF0-4C1F-4140-B87A-436515F77A14}"/>
              </a:ext>
            </a:extLst>
          </p:cNvPr>
          <p:cNvSpPr txBox="1"/>
          <p:nvPr/>
        </p:nvSpPr>
        <p:spPr>
          <a:xfrm>
            <a:off x="9947913" y="5718431"/>
            <a:ext cx="2871279" cy="575799"/>
          </a:xfrm>
          <a:prstGeom prst="rect">
            <a:avLst/>
          </a:prstGeom>
        </p:spPr>
        <p:txBody>
          <a:bodyPr vert="horz" wrap="square" lIns="0" tIns="11430" rIns="0" bIns="0" rtlCol="0">
            <a:spAutoFit/>
          </a:bodyPr>
          <a:lstStyle/>
          <a:p>
            <a:pPr algn="ctr">
              <a:lnSpc>
                <a:spcPts val="2245"/>
              </a:lnSpc>
              <a:spcBef>
                <a:spcPts val="90"/>
              </a:spcBef>
            </a:pPr>
            <a:r>
              <a:rPr lang="en-US" sz="1900" spc="-50" dirty="0">
                <a:latin typeface="Tahoma"/>
                <a:cs typeface="Tahoma"/>
              </a:rPr>
              <a:t>Municipal councils</a:t>
            </a:r>
            <a:endParaRPr sz="1900" spc="-50" dirty="0">
              <a:latin typeface="Tahoma"/>
              <a:cs typeface="Tahoma"/>
            </a:endParaRPr>
          </a:p>
          <a:p>
            <a:pPr marL="15240" algn="ctr">
              <a:lnSpc>
                <a:spcPts val="2245"/>
              </a:lnSpc>
            </a:pPr>
            <a:r>
              <a:rPr sz="1900" spc="-50" dirty="0">
                <a:latin typeface="Tahoma"/>
                <a:cs typeface="Tahoma"/>
              </a:rPr>
              <a:t>20%</a:t>
            </a:r>
          </a:p>
        </p:txBody>
      </p:sp>
      <p:sp>
        <p:nvSpPr>
          <p:cNvPr id="41" name="object 13">
            <a:extLst>
              <a:ext uri="{FF2B5EF4-FFF2-40B4-BE49-F238E27FC236}">
                <a16:creationId xmlns:a16="http://schemas.microsoft.com/office/drawing/2014/main" id="{5BC809B9-1430-4147-8FF8-97C0AA6330E0}"/>
              </a:ext>
            </a:extLst>
          </p:cNvPr>
          <p:cNvSpPr txBox="1"/>
          <p:nvPr/>
        </p:nvSpPr>
        <p:spPr>
          <a:xfrm>
            <a:off x="9646822" y="1153784"/>
            <a:ext cx="6888578" cy="751488"/>
          </a:xfrm>
          <a:prstGeom prst="rect">
            <a:avLst/>
          </a:prstGeom>
        </p:spPr>
        <p:txBody>
          <a:bodyPr vert="horz" wrap="square" lIns="0" tIns="12700" rIns="0" bIns="0" rtlCol="0">
            <a:spAutoFit/>
          </a:bodyPr>
          <a:lstStyle/>
          <a:p>
            <a:r>
              <a:rPr lang="en-US" sz="2400" dirty="0"/>
              <a:t>The primary audience and beneficiaries of the Echo-Track Solution.</a:t>
            </a:r>
          </a:p>
        </p:txBody>
      </p:sp>
      <p:pic>
        <p:nvPicPr>
          <p:cNvPr id="42" name="Picture 2" descr="Output image">
            <a:extLst>
              <a:ext uri="{FF2B5EF4-FFF2-40B4-BE49-F238E27FC236}">
                <a16:creationId xmlns:a16="http://schemas.microsoft.com/office/drawing/2014/main" id="{3ABDD40A-D5BB-4C2C-8742-3421365F1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039" y="5048441"/>
            <a:ext cx="6626873" cy="51242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03358" y="3971075"/>
            <a:ext cx="14878050" cy="600075"/>
          </a:xfrm>
          <a:custGeom>
            <a:avLst/>
            <a:gdLst/>
            <a:ahLst/>
            <a:cxnLst/>
            <a:rect l="l" t="t" r="r" b="b"/>
            <a:pathLst>
              <a:path w="14878050" h="600075">
                <a:moveTo>
                  <a:pt x="14878048" y="600074"/>
                </a:moveTo>
                <a:lnTo>
                  <a:pt x="0" y="600074"/>
                </a:lnTo>
                <a:lnTo>
                  <a:pt x="0" y="0"/>
                </a:lnTo>
                <a:lnTo>
                  <a:pt x="14878048" y="0"/>
                </a:lnTo>
                <a:lnTo>
                  <a:pt x="14878048" y="600074"/>
                </a:lnTo>
                <a:close/>
              </a:path>
            </a:pathLst>
          </a:custGeom>
          <a:solidFill>
            <a:srgbClr val="8F113D">
              <a:alpha val="1998"/>
            </a:srgbClr>
          </a:solidFill>
        </p:spPr>
        <p:txBody>
          <a:bodyPr wrap="square" lIns="0" tIns="0" rIns="0" bIns="0" rtlCol="0"/>
          <a:lstStyle/>
          <a:p>
            <a:endParaRPr/>
          </a:p>
        </p:txBody>
      </p:sp>
      <p:sp>
        <p:nvSpPr>
          <p:cNvPr id="3" name="object 3"/>
          <p:cNvSpPr/>
          <p:nvPr/>
        </p:nvSpPr>
        <p:spPr>
          <a:xfrm>
            <a:off x="1703358" y="5158823"/>
            <a:ext cx="14878050" cy="600075"/>
          </a:xfrm>
          <a:custGeom>
            <a:avLst/>
            <a:gdLst/>
            <a:ahLst/>
            <a:cxnLst/>
            <a:rect l="l" t="t" r="r" b="b"/>
            <a:pathLst>
              <a:path w="14878050" h="600075">
                <a:moveTo>
                  <a:pt x="14878048" y="600074"/>
                </a:moveTo>
                <a:lnTo>
                  <a:pt x="0" y="600074"/>
                </a:lnTo>
                <a:lnTo>
                  <a:pt x="0" y="0"/>
                </a:lnTo>
                <a:lnTo>
                  <a:pt x="14878048" y="0"/>
                </a:lnTo>
                <a:lnTo>
                  <a:pt x="14878048" y="600074"/>
                </a:lnTo>
                <a:close/>
              </a:path>
            </a:pathLst>
          </a:custGeom>
          <a:solidFill>
            <a:srgbClr val="8F113D">
              <a:alpha val="1998"/>
            </a:srgbClr>
          </a:solidFill>
        </p:spPr>
        <p:txBody>
          <a:bodyPr wrap="square" lIns="0" tIns="0" rIns="0" bIns="0" rtlCol="0"/>
          <a:lstStyle/>
          <a:p>
            <a:endParaRPr/>
          </a:p>
        </p:txBody>
      </p:sp>
      <p:sp>
        <p:nvSpPr>
          <p:cNvPr id="4" name="object 4"/>
          <p:cNvSpPr/>
          <p:nvPr/>
        </p:nvSpPr>
        <p:spPr>
          <a:xfrm>
            <a:off x="1703358" y="6346572"/>
            <a:ext cx="14878050" cy="600075"/>
          </a:xfrm>
          <a:custGeom>
            <a:avLst/>
            <a:gdLst/>
            <a:ahLst/>
            <a:cxnLst/>
            <a:rect l="l" t="t" r="r" b="b"/>
            <a:pathLst>
              <a:path w="14878050" h="600075">
                <a:moveTo>
                  <a:pt x="14878048" y="600074"/>
                </a:moveTo>
                <a:lnTo>
                  <a:pt x="0" y="600074"/>
                </a:lnTo>
                <a:lnTo>
                  <a:pt x="0" y="0"/>
                </a:lnTo>
                <a:lnTo>
                  <a:pt x="14878048" y="0"/>
                </a:lnTo>
                <a:lnTo>
                  <a:pt x="14878048" y="600074"/>
                </a:lnTo>
                <a:close/>
              </a:path>
            </a:pathLst>
          </a:custGeom>
          <a:solidFill>
            <a:srgbClr val="8F113D">
              <a:alpha val="1998"/>
            </a:srgbClr>
          </a:solidFill>
        </p:spPr>
        <p:txBody>
          <a:bodyPr wrap="square" lIns="0" tIns="0" rIns="0" bIns="0" rtlCol="0"/>
          <a:lstStyle/>
          <a:p>
            <a:endParaRPr/>
          </a:p>
        </p:txBody>
      </p:sp>
      <p:sp>
        <p:nvSpPr>
          <p:cNvPr id="5" name="object 5"/>
          <p:cNvSpPr/>
          <p:nvPr/>
        </p:nvSpPr>
        <p:spPr>
          <a:xfrm>
            <a:off x="1703358" y="7534321"/>
            <a:ext cx="14878050" cy="600075"/>
          </a:xfrm>
          <a:custGeom>
            <a:avLst/>
            <a:gdLst/>
            <a:ahLst/>
            <a:cxnLst/>
            <a:rect l="l" t="t" r="r" b="b"/>
            <a:pathLst>
              <a:path w="14878050" h="600075">
                <a:moveTo>
                  <a:pt x="14878048" y="600074"/>
                </a:moveTo>
                <a:lnTo>
                  <a:pt x="0" y="600074"/>
                </a:lnTo>
                <a:lnTo>
                  <a:pt x="0" y="0"/>
                </a:lnTo>
                <a:lnTo>
                  <a:pt x="14878048" y="0"/>
                </a:lnTo>
                <a:lnTo>
                  <a:pt x="14878048" y="600074"/>
                </a:lnTo>
                <a:close/>
              </a:path>
            </a:pathLst>
          </a:custGeom>
          <a:solidFill>
            <a:srgbClr val="8F113D">
              <a:alpha val="1998"/>
            </a:srgbClr>
          </a:solidFill>
        </p:spPr>
        <p:txBody>
          <a:bodyPr wrap="square" lIns="0" tIns="0" rIns="0" bIns="0" rtlCol="0"/>
          <a:lstStyle/>
          <a:p>
            <a:endParaRPr/>
          </a:p>
        </p:txBody>
      </p:sp>
      <p:grpSp>
        <p:nvGrpSpPr>
          <p:cNvPr id="6" name="object 6"/>
          <p:cNvGrpSpPr/>
          <p:nvPr/>
        </p:nvGrpSpPr>
        <p:grpSpPr>
          <a:xfrm>
            <a:off x="0" y="0"/>
            <a:ext cx="18286095" cy="10287000"/>
            <a:chOff x="0" y="0"/>
            <a:chExt cx="18286095" cy="10287000"/>
          </a:xfrm>
        </p:grpSpPr>
        <p:sp>
          <p:nvSpPr>
            <p:cNvPr id="7" name="object 7"/>
            <p:cNvSpPr/>
            <p:nvPr/>
          </p:nvSpPr>
          <p:spPr>
            <a:xfrm>
              <a:off x="0" y="8998522"/>
              <a:ext cx="18286095" cy="1289050"/>
            </a:xfrm>
            <a:custGeom>
              <a:avLst/>
              <a:gdLst/>
              <a:ahLst/>
              <a:cxnLst/>
              <a:rect l="l" t="t" r="r" b="b"/>
              <a:pathLst>
                <a:path w="18286095" h="1289050">
                  <a:moveTo>
                    <a:pt x="0" y="1288477"/>
                  </a:moveTo>
                  <a:lnTo>
                    <a:pt x="0" y="0"/>
                  </a:lnTo>
                  <a:lnTo>
                    <a:pt x="18285982" y="0"/>
                  </a:lnTo>
                  <a:lnTo>
                    <a:pt x="18285982" y="1288477"/>
                  </a:lnTo>
                  <a:lnTo>
                    <a:pt x="0" y="1288477"/>
                  </a:lnTo>
                  <a:close/>
                </a:path>
              </a:pathLst>
            </a:custGeom>
            <a:solidFill>
              <a:srgbClr val="8F113D"/>
            </a:solidFill>
          </p:spPr>
          <p:txBody>
            <a:bodyPr wrap="square" lIns="0" tIns="0" rIns="0" bIns="0" rtlCol="0"/>
            <a:lstStyle/>
            <a:p>
              <a:endParaRPr/>
            </a:p>
          </p:txBody>
        </p:sp>
        <p:pic>
          <p:nvPicPr>
            <p:cNvPr id="8" name="object 8"/>
            <p:cNvPicPr/>
            <p:nvPr/>
          </p:nvPicPr>
          <p:blipFill>
            <a:blip r:embed="rId2" cstate="print"/>
            <a:stretch>
              <a:fillRect/>
            </a:stretch>
          </p:blipFill>
          <p:spPr>
            <a:xfrm>
              <a:off x="0" y="0"/>
              <a:ext cx="6809328" cy="8998521"/>
            </a:xfrm>
            <a:prstGeom prst="rect">
              <a:avLst/>
            </a:prstGeom>
          </p:spPr>
        </p:pic>
        <p:sp>
          <p:nvSpPr>
            <p:cNvPr id="9" name="object 9"/>
            <p:cNvSpPr/>
            <p:nvPr/>
          </p:nvSpPr>
          <p:spPr>
            <a:xfrm>
              <a:off x="0" y="0"/>
              <a:ext cx="6809740" cy="8998585"/>
            </a:xfrm>
            <a:custGeom>
              <a:avLst/>
              <a:gdLst/>
              <a:ahLst/>
              <a:cxnLst/>
              <a:rect l="l" t="t" r="r" b="b"/>
              <a:pathLst>
                <a:path w="6809740" h="8998585">
                  <a:moveTo>
                    <a:pt x="0" y="4661171"/>
                  </a:moveTo>
                  <a:lnTo>
                    <a:pt x="963407" y="0"/>
                  </a:lnTo>
                  <a:lnTo>
                    <a:pt x="2008778" y="306355"/>
                  </a:lnTo>
                  <a:lnTo>
                    <a:pt x="0" y="4661171"/>
                  </a:lnTo>
                  <a:close/>
                </a:path>
                <a:path w="6809740" h="8998585">
                  <a:moveTo>
                    <a:pt x="5201325" y="8998521"/>
                  </a:moveTo>
                  <a:lnTo>
                    <a:pt x="3442468" y="8514801"/>
                  </a:lnTo>
                  <a:lnTo>
                    <a:pt x="6809328" y="717861"/>
                  </a:lnTo>
                  <a:lnTo>
                    <a:pt x="6809328" y="726488"/>
                  </a:lnTo>
                  <a:lnTo>
                    <a:pt x="5201325" y="8998521"/>
                  </a:lnTo>
                  <a:close/>
                </a:path>
              </a:pathLst>
            </a:custGeom>
            <a:solidFill>
              <a:srgbClr val="0AB5BC"/>
            </a:solidFill>
          </p:spPr>
          <p:txBody>
            <a:bodyPr wrap="square" lIns="0" tIns="0" rIns="0" bIns="0" rtlCol="0"/>
            <a:lstStyle/>
            <a:p>
              <a:endParaRPr/>
            </a:p>
          </p:txBody>
        </p:sp>
      </p:grpSp>
      <p:sp>
        <p:nvSpPr>
          <p:cNvPr id="10" name="object 10"/>
          <p:cNvSpPr txBox="1"/>
          <p:nvPr/>
        </p:nvSpPr>
        <p:spPr>
          <a:xfrm>
            <a:off x="9185095" y="2442102"/>
            <a:ext cx="8696396" cy="4936608"/>
          </a:xfrm>
          <a:prstGeom prst="rect">
            <a:avLst/>
          </a:prstGeom>
        </p:spPr>
        <p:txBody>
          <a:bodyPr vert="horz" wrap="square" lIns="0" tIns="12065" rIns="0" bIns="0" rtlCol="0">
            <a:spAutoFit/>
          </a:bodyPr>
          <a:lstStyle/>
          <a:p>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Green </a:t>
            </a:r>
            <a:r>
              <a:rPr lang="en-US" sz="4000" dirty="0" err="1">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WastePro</a:t>
            </a:r>
            <a:r>
              <a:rPr lang="en-US" sz="4000" dirty="0">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 Ltd</a:t>
            </a:r>
            <a:r>
              <a:rPr lang="en-US" sz="4000" dirty="0">
                <a:latin typeface="Tahoma" panose="020B0604030504040204" pitchFamily="34" charset="0"/>
                <a:ea typeface="Tahoma" panose="020B0604030504040204" pitchFamily="34" charset="0"/>
                <a:cs typeface="Tahoma" panose="020B0604030504040204" pitchFamily="34" charset="0"/>
              </a:rPr>
              <a:t>-- private company that specializes in waste management. </a:t>
            </a:r>
          </a:p>
          <a:p>
            <a:r>
              <a:rPr lang="en-US" sz="4000" dirty="0">
                <a:latin typeface="Tahoma" panose="020B0604030504040204" pitchFamily="34" charset="0"/>
                <a:ea typeface="Tahoma" panose="020B0604030504040204" pitchFamily="34" charset="0"/>
                <a:cs typeface="Tahoma" panose="020B0604030504040204" pitchFamily="34" charset="0"/>
              </a:rPr>
              <a:t>• The Recycler -- private company that offers waste management and recycling solutions in Tanzania. </a:t>
            </a:r>
          </a:p>
          <a:p>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TMHS</a:t>
            </a:r>
            <a:r>
              <a:rPr lang="en-US" sz="4000" dirty="0">
                <a:latin typeface="Tahoma" panose="020B0604030504040204" pitchFamily="34" charset="0"/>
                <a:ea typeface="Tahoma" panose="020B0604030504040204" pitchFamily="34" charset="0"/>
                <a:cs typeface="Tahoma" panose="020B0604030504040204" pitchFamily="34" charset="0"/>
              </a:rPr>
              <a:t> -- specializes in hazardous waste management. </a:t>
            </a:r>
          </a:p>
        </p:txBody>
      </p:sp>
      <p:sp>
        <p:nvSpPr>
          <p:cNvPr id="11" name="object 11"/>
          <p:cNvSpPr txBox="1"/>
          <p:nvPr/>
        </p:nvSpPr>
        <p:spPr>
          <a:xfrm>
            <a:off x="9185095" y="615064"/>
            <a:ext cx="7855180" cy="1366400"/>
          </a:xfrm>
          <a:prstGeom prst="rect">
            <a:avLst/>
          </a:prstGeom>
        </p:spPr>
        <p:txBody>
          <a:bodyPr vert="horz" wrap="square" lIns="0" tIns="12065" rIns="0" bIns="0" rtlCol="0">
            <a:spAutoFit/>
          </a:bodyPr>
          <a:lstStyle/>
          <a:p>
            <a:pPr marL="12700">
              <a:lnSpc>
                <a:spcPct val="100000"/>
              </a:lnSpc>
              <a:spcBef>
                <a:spcPts val="95"/>
              </a:spcBef>
            </a:pPr>
            <a:r>
              <a:rPr sz="8800" b="1" spc="300" dirty="0">
                <a:solidFill>
                  <a:srgbClr val="0AB5BC"/>
                </a:solidFill>
                <a:latin typeface="Broadway" panose="04040905080B02020502" pitchFamily="82" charset="0"/>
                <a:ea typeface="+mj-ea"/>
                <a:cs typeface="Calibri"/>
              </a:rPr>
              <a:t>Competitors</a:t>
            </a:r>
          </a:p>
        </p:txBody>
      </p:sp>
      <p:sp>
        <p:nvSpPr>
          <p:cNvPr id="12" name="object 12"/>
          <p:cNvSpPr txBox="1"/>
          <p:nvPr/>
        </p:nvSpPr>
        <p:spPr>
          <a:xfrm>
            <a:off x="17534146" y="9492894"/>
            <a:ext cx="328295" cy="346710"/>
          </a:xfrm>
          <a:prstGeom prst="rect">
            <a:avLst/>
          </a:prstGeom>
        </p:spPr>
        <p:txBody>
          <a:bodyPr vert="horz" wrap="square" lIns="0" tIns="13335" rIns="0" bIns="0" rtlCol="0">
            <a:spAutoFit/>
          </a:bodyPr>
          <a:lstStyle/>
          <a:p>
            <a:pPr marL="12700">
              <a:lnSpc>
                <a:spcPct val="100000"/>
              </a:lnSpc>
              <a:spcBef>
                <a:spcPts val="105"/>
              </a:spcBef>
            </a:pPr>
            <a:r>
              <a:rPr sz="2100" b="1" spc="-25" dirty="0">
                <a:latin typeface="Sitka Subheading Semibold"/>
                <a:cs typeface="Sitka Subheading Semibold"/>
              </a:rPr>
              <a:t>23</a:t>
            </a:r>
            <a:endParaRPr sz="2100">
              <a:latin typeface="Sitka Subheading Semibold"/>
              <a:cs typeface="Sitka Subheading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85800" y="495300"/>
            <a:ext cx="16357600" cy="1627920"/>
          </a:xfrm>
          <a:prstGeom prst="rect">
            <a:avLst/>
          </a:prstGeom>
        </p:spPr>
        <p:txBody>
          <a:bodyPr vert="horz" wrap="square" lIns="0" tIns="392976" rIns="0" bIns="0" rtlCol="0">
            <a:spAutoFit/>
          </a:bodyPr>
          <a:lstStyle/>
          <a:p>
            <a:pPr marL="2089150">
              <a:lnSpc>
                <a:spcPct val="100000"/>
              </a:lnSpc>
              <a:spcBef>
                <a:spcPts val="95"/>
              </a:spcBef>
            </a:pPr>
            <a:r>
              <a:rPr sz="8000" spc="300" dirty="0">
                <a:latin typeface="Broadway" panose="04040905080B02020502" pitchFamily="82" charset="0"/>
                <a:cs typeface="Calibri"/>
              </a:rPr>
              <a:t>Competitive Advantage</a:t>
            </a:r>
          </a:p>
        </p:txBody>
      </p:sp>
      <p:sp>
        <p:nvSpPr>
          <p:cNvPr id="3" name="object 3"/>
          <p:cNvSpPr txBox="1"/>
          <p:nvPr/>
        </p:nvSpPr>
        <p:spPr>
          <a:xfrm>
            <a:off x="2971800" y="2324100"/>
            <a:ext cx="9372600" cy="4324902"/>
          </a:xfrm>
          <a:prstGeom prst="rect">
            <a:avLst/>
          </a:prstGeom>
        </p:spPr>
        <p:txBody>
          <a:bodyPr vert="horz" wrap="square" lIns="0" tIns="15875" rIns="0" bIns="0" rtlCol="0">
            <a:spAutoFit/>
          </a:bodyPr>
          <a:lstStyle/>
          <a:p>
            <a:r>
              <a:rPr lang="en-US" sz="4000" dirty="0">
                <a:latin typeface="Tahoma" panose="020B0604030504040204" pitchFamily="34" charset="0"/>
                <a:ea typeface="Tahoma" panose="020B0604030504040204" pitchFamily="34" charset="0"/>
                <a:cs typeface="Tahoma" panose="020B0604030504040204" pitchFamily="34" charset="0"/>
              </a:rPr>
              <a:t>• Real-time data</a:t>
            </a:r>
          </a:p>
          <a:p>
            <a:endParaRPr lang="en-US" sz="4000" dirty="0">
              <a:latin typeface="Tahoma" panose="020B0604030504040204" pitchFamily="34" charset="0"/>
              <a:ea typeface="Tahoma" panose="020B0604030504040204" pitchFamily="34" charset="0"/>
              <a:cs typeface="Tahoma" panose="020B0604030504040204" pitchFamily="34" charset="0"/>
            </a:endParaRPr>
          </a:p>
          <a:p>
            <a:r>
              <a:rPr lang="en-US" sz="4000" dirty="0">
                <a:latin typeface="Tahoma" panose="020B0604030504040204" pitchFamily="34" charset="0"/>
                <a:ea typeface="Tahoma" panose="020B0604030504040204" pitchFamily="34" charset="0"/>
                <a:cs typeface="Tahoma" panose="020B0604030504040204" pitchFamily="34" charset="0"/>
              </a:rPr>
              <a:t>• Predictive scheduling</a:t>
            </a:r>
          </a:p>
          <a:p>
            <a:endParaRPr lang="en-US" sz="4000" dirty="0">
              <a:latin typeface="Tahoma" panose="020B0604030504040204" pitchFamily="34" charset="0"/>
              <a:ea typeface="Tahoma" panose="020B0604030504040204" pitchFamily="34" charset="0"/>
              <a:cs typeface="Tahoma" panose="020B0604030504040204" pitchFamily="34" charset="0"/>
            </a:endParaRPr>
          </a:p>
          <a:p>
            <a:r>
              <a:rPr lang="en-US" sz="4000" dirty="0">
                <a:latin typeface="Tahoma" panose="020B0604030504040204" pitchFamily="34" charset="0"/>
                <a:ea typeface="Tahoma" panose="020B0604030504040204" pitchFamily="34" charset="0"/>
                <a:cs typeface="Tahoma" panose="020B0604030504040204" pitchFamily="34" charset="0"/>
              </a:rPr>
              <a:t>• User rewards</a:t>
            </a:r>
          </a:p>
          <a:p>
            <a:endParaRPr lang="en-US" sz="4000" dirty="0">
              <a:latin typeface="Tahoma" panose="020B0604030504040204" pitchFamily="34" charset="0"/>
              <a:ea typeface="Tahoma" panose="020B0604030504040204" pitchFamily="34" charset="0"/>
              <a:cs typeface="Tahoma" panose="020B0604030504040204" pitchFamily="34" charset="0"/>
            </a:endParaRPr>
          </a:p>
          <a:p>
            <a:r>
              <a:rPr lang="en-US" sz="4000" dirty="0">
                <a:latin typeface="Tahoma" panose="020B0604030504040204" pitchFamily="34" charset="0"/>
                <a:ea typeface="Tahoma" panose="020B0604030504040204" pitchFamily="34" charset="0"/>
                <a:cs typeface="Tahoma" panose="020B0604030504040204" pitchFamily="34" charset="0"/>
              </a:rPr>
              <a:t>• First-mover in many regions</a:t>
            </a:r>
            <a:endParaRPr sz="4000" dirty="0">
              <a:latin typeface="Tahoma" panose="020B0604030504040204" pitchFamily="34" charset="0"/>
              <a:ea typeface="Tahoma" panose="020B0604030504040204" pitchFamily="34" charset="0"/>
              <a:cs typeface="Tahoma" panose="020B0604030504040204" pitchFamily="34" charset="0"/>
            </a:endParaRPr>
          </a:p>
        </p:txBody>
      </p:sp>
      <p:grpSp>
        <p:nvGrpSpPr>
          <p:cNvPr id="4" name="object 4"/>
          <p:cNvGrpSpPr/>
          <p:nvPr/>
        </p:nvGrpSpPr>
        <p:grpSpPr>
          <a:xfrm>
            <a:off x="0" y="0"/>
            <a:ext cx="1905000" cy="10287000"/>
            <a:chOff x="0" y="0"/>
            <a:chExt cx="1905000" cy="10287000"/>
          </a:xfrm>
        </p:grpSpPr>
        <p:sp>
          <p:nvSpPr>
            <p:cNvPr id="5" name="object 5"/>
            <p:cNvSpPr/>
            <p:nvPr/>
          </p:nvSpPr>
          <p:spPr>
            <a:xfrm>
              <a:off x="0" y="0"/>
              <a:ext cx="1905000" cy="10287000"/>
            </a:xfrm>
            <a:custGeom>
              <a:avLst/>
              <a:gdLst/>
              <a:ahLst/>
              <a:cxnLst/>
              <a:rect l="l" t="t" r="r" b="b"/>
              <a:pathLst>
                <a:path w="1905000" h="10287000">
                  <a:moveTo>
                    <a:pt x="1904999" y="10286999"/>
                  </a:moveTo>
                  <a:lnTo>
                    <a:pt x="0" y="10286999"/>
                  </a:lnTo>
                  <a:lnTo>
                    <a:pt x="0" y="0"/>
                  </a:lnTo>
                  <a:lnTo>
                    <a:pt x="1904999" y="0"/>
                  </a:lnTo>
                  <a:lnTo>
                    <a:pt x="1904999" y="10286999"/>
                  </a:lnTo>
                  <a:close/>
                </a:path>
              </a:pathLst>
            </a:custGeom>
            <a:solidFill>
              <a:srgbClr val="8F113D"/>
            </a:solidFill>
          </p:spPr>
          <p:txBody>
            <a:bodyPr wrap="square" lIns="0" tIns="0" rIns="0" bIns="0" rtlCol="0"/>
            <a:lstStyle/>
            <a:p>
              <a:endParaRPr/>
            </a:p>
          </p:txBody>
        </p:sp>
        <p:sp>
          <p:nvSpPr>
            <p:cNvPr id="6" name="object 6"/>
            <p:cNvSpPr/>
            <p:nvPr/>
          </p:nvSpPr>
          <p:spPr>
            <a:xfrm>
              <a:off x="0" y="11"/>
              <a:ext cx="1898650" cy="10287000"/>
            </a:xfrm>
            <a:custGeom>
              <a:avLst/>
              <a:gdLst/>
              <a:ahLst/>
              <a:cxnLst/>
              <a:rect l="l" t="t" r="r" b="b"/>
              <a:pathLst>
                <a:path w="1898650" h="10287000">
                  <a:moveTo>
                    <a:pt x="1898154" y="0"/>
                  </a:moveTo>
                  <a:lnTo>
                    <a:pt x="1894954" y="0"/>
                  </a:lnTo>
                  <a:lnTo>
                    <a:pt x="1894954" y="865327"/>
                  </a:lnTo>
                  <a:lnTo>
                    <a:pt x="1894954" y="879830"/>
                  </a:lnTo>
                  <a:lnTo>
                    <a:pt x="1894954" y="9408096"/>
                  </a:lnTo>
                  <a:lnTo>
                    <a:pt x="960285" y="9408096"/>
                  </a:lnTo>
                  <a:lnTo>
                    <a:pt x="960285" y="8473427"/>
                  </a:lnTo>
                  <a:lnTo>
                    <a:pt x="1894954" y="8473427"/>
                  </a:lnTo>
                  <a:lnTo>
                    <a:pt x="1894954" y="8458924"/>
                  </a:lnTo>
                  <a:lnTo>
                    <a:pt x="960285" y="8458924"/>
                  </a:lnTo>
                  <a:lnTo>
                    <a:pt x="960285" y="7524153"/>
                  </a:lnTo>
                  <a:lnTo>
                    <a:pt x="1894954" y="7524153"/>
                  </a:lnTo>
                  <a:lnTo>
                    <a:pt x="1894954" y="7509650"/>
                  </a:lnTo>
                  <a:lnTo>
                    <a:pt x="960285" y="7509650"/>
                  </a:lnTo>
                  <a:lnTo>
                    <a:pt x="960285" y="6574980"/>
                  </a:lnTo>
                  <a:lnTo>
                    <a:pt x="1894954" y="6574980"/>
                  </a:lnTo>
                  <a:lnTo>
                    <a:pt x="1894954" y="6560477"/>
                  </a:lnTo>
                  <a:lnTo>
                    <a:pt x="960285" y="6560477"/>
                  </a:lnTo>
                  <a:lnTo>
                    <a:pt x="960285" y="5625808"/>
                  </a:lnTo>
                  <a:lnTo>
                    <a:pt x="1894954" y="5625808"/>
                  </a:lnTo>
                  <a:lnTo>
                    <a:pt x="1894954" y="5611304"/>
                  </a:lnTo>
                  <a:lnTo>
                    <a:pt x="960285" y="5611304"/>
                  </a:lnTo>
                  <a:lnTo>
                    <a:pt x="960285" y="4676635"/>
                  </a:lnTo>
                  <a:lnTo>
                    <a:pt x="1894954" y="4676635"/>
                  </a:lnTo>
                  <a:lnTo>
                    <a:pt x="1894954" y="4662132"/>
                  </a:lnTo>
                  <a:lnTo>
                    <a:pt x="960285" y="4662132"/>
                  </a:lnTo>
                  <a:lnTo>
                    <a:pt x="960285" y="3727450"/>
                  </a:lnTo>
                  <a:lnTo>
                    <a:pt x="1894954" y="3727450"/>
                  </a:lnTo>
                  <a:lnTo>
                    <a:pt x="1894954" y="3712959"/>
                  </a:lnTo>
                  <a:lnTo>
                    <a:pt x="960285" y="3712959"/>
                  </a:lnTo>
                  <a:lnTo>
                    <a:pt x="960285" y="2778277"/>
                  </a:lnTo>
                  <a:lnTo>
                    <a:pt x="1894954" y="2778277"/>
                  </a:lnTo>
                  <a:lnTo>
                    <a:pt x="1894954" y="2763774"/>
                  </a:lnTo>
                  <a:lnTo>
                    <a:pt x="960285" y="2763774"/>
                  </a:lnTo>
                  <a:lnTo>
                    <a:pt x="960285" y="1829003"/>
                  </a:lnTo>
                  <a:lnTo>
                    <a:pt x="1894954" y="1829003"/>
                  </a:lnTo>
                  <a:lnTo>
                    <a:pt x="1894954" y="1814512"/>
                  </a:lnTo>
                  <a:lnTo>
                    <a:pt x="960285" y="1814512"/>
                  </a:lnTo>
                  <a:lnTo>
                    <a:pt x="960285" y="879830"/>
                  </a:lnTo>
                  <a:lnTo>
                    <a:pt x="1894954" y="879830"/>
                  </a:lnTo>
                  <a:lnTo>
                    <a:pt x="1894954" y="865327"/>
                  </a:lnTo>
                  <a:lnTo>
                    <a:pt x="960285" y="865327"/>
                  </a:lnTo>
                  <a:lnTo>
                    <a:pt x="960285" y="0"/>
                  </a:lnTo>
                  <a:lnTo>
                    <a:pt x="945781" y="0"/>
                  </a:lnTo>
                  <a:lnTo>
                    <a:pt x="945781" y="9408096"/>
                  </a:lnTo>
                  <a:lnTo>
                    <a:pt x="11010" y="9408096"/>
                  </a:lnTo>
                  <a:lnTo>
                    <a:pt x="11010" y="8473427"/>
                  </a:lnTo>
                  <a:lnTo>
                    <a:pt x="945781" y="8473427"/>
                  </a:lnTo>
                  <a:lnTo>
                    <a:pt x="945781" y="8458924"/>
                  </a:lnTo>
                  <a:lnTo>
                    <a:pt x="11010" y="8458924"/>
                  </a:lnTo>
                  <a:lnTo>
                    <a:pt x="11010" y="7524153"/>
                  </a:lnTo>
                  <a:lnTo>
                    <a:pt x="945781" y="7524153"/>
                  </a:lnTo>
                  <a:lnTo>
                    <a:pt x="945781" y="7509650"/>
                  </a:lnTo>
                  <a:lnTo>
                    <a:pt x="11010" y="7509650"/>
                  </a:lnTo>
                  <a:lnTo>
                    <a:pt x="11010" y="6574980"/>
                  </a:lnTo>
                  <a:lnTo>
                    <a:pt x="945781" y="6574980"/>
                  </a:lnTo>
                  <a:lnTo>
                    <a:pt x="945781" y="6560477"/>
                  </a:lnTo>
                  <a:lnTo>
                    <a:pt x="11010" y="6560477"/>
                  </a:lnTo>
                  <a:lnTo>
                    <a:pt x="11010" y="5625808"/>
                  </a:lnTo>
                  <a:lnTo>
                    <a:pt x="945781" y="5625808"/>
                  </a:lnTo>
                  <a:lnTo>
                    <a:pt x="945781" y="5611304"/>
                  </a:lnTo>
                  <a:lnTo>
                    <a:pt x="11010" y="5611304"/>
                  </a:lnTo>
                  <a:lnTo>
                    <a:pt x="11010" y="4676635"/>
                  </a:lnTo>
                  <a:lnTo>
                    <a:pt x="945781" y="4676635"/>
                  </a:lnTo>
                  <a:lnTo>
                    <a:pt x="945781" y="4662132"/>
                  </a:lnTo>
                  <a:lnTo>
                    <a:pt x="11010" y="4662132"/>
                  </a:lnTo>
                  <a:lnTo>
                    <a:pt x="11010" y="3727450"/>
                  </a:lnTo>
                  <a:lnTo>
                    <a:pt x="945781" y="3727450"/>
                  </a:lnTo>
                  <a:lnTo>
                    <a:pt x="945781" y="3712959"/>
                  </a:lnTo>
                  <a:lnTo>
                    <a:pt x="11010" y="3712959"/>
                  </a:lnTo>
                  <a:lnTo>
                    <a:pt x="11010" y="2778277"/>
                  </a:lnTo>
                  <a:lnTo>
                    <a:pt x="945781" y="2778277"/>
                  </a:lnTo>
                  <a:lnTo>
                    <a:pt x="945781" y="2763774"/>
                  </a:lnTo>
                  <a:lnTo>
                    <a:pt x="11010" y="2763774"/>
                  </a:lnTo>
                  <a:lnTo>
                    <a:pt x="11010" y="1829003"/>
                  </a:lnTo>
                  <a:lnTo>
                    <a:pt x="945781" y="1829003"/>
                  </a:lnTo>
                  <a:lnTo>
                    <a:pt x="945781" y="1814512"/>
                  </a:lnTo>
                  <a:lnTo>
                    <a:pt x="11010" y="1814512"/>
                  </a:lnTo>
                  <a:lnTo>
                    <a:pt x="11010" y="879830"/>
                  </a:lnTo>
                  <a:lnTo>
                    <a:pt x="945781" y="879830"/>
                  </a:lnTo>
                  <a:lnTo>
                    <a:pt x="945781" y="865327"/>
                  </a:lnTo>
                  <a:lnTo>
                    <a:pt x="11010" y="865327"/>
                  </a:lnTo>
                  <a:lnTo>
                    <a:pt x="11010" y="0"/>
                  </a:lnTo>
                  <a:lnTo>
                    <a:pt x="0" y="0"/>
                  </a:lnTo>
                  <a:lnTo>
                    <a:pt x="0" y="10286987"/>
                  </a:lnTo>
                  <a:lnTo>
                    <a:pt x="11010" y="10286987"/>
                  </a:lnTo>
                  <a:lnTo>
                    <a:pt x="11010" y="9422600"/>
                  </a:lnTo>
                  <a:lnTo>
                    <a:pt x="945781" y="9422600"/>
                  </a:lnTo>
                  <a:lnTo>
                    <a:pt x="945781" y="10286987"/>
                  </a:lnTo>
                  <a:lnTo>
                    <a:pt x="960285" y="10286987"/>
                  </a:lnTo>
                  <a:lnTo>
                    <a:pt x="960285" y="9422600"/>
                  </a:lnTo>
                  <a:lnTo>
                    <a:pt x="1894954" y="9422600"/>
                  </a:lnTo>
                  <a:lnTo>
                    <a:pt x="1894954" y="10286987"/>
                  </a:lnTo>
                  <a:lnTo>
                    <a:pt x="1898154" y="10286987"/>
                  </a:lnTo>
                  <a:lnTo>
                    <a:pt x="1898154" y="865327"/>
                  </a:lnTo>
                  <a:lnTo>
                    <a:pt x="1898154" y="0"/>
                  </a:lnTo>
                  <a:close/>
                </a:path>
              </a:pathLst>
            </a:custGeom>
            <a:solidFill>
              <a:srgbClr val="FFFFFF"/>
            </a:solidFill>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TotalTime>
  <Words>842</Words>
  <Application>Microsoft Office PowerPoint</Application>
  <PresentationFormat>Custom</PresentationFormat>
  <Paragraphs>171</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 Narrow</vt:lpstr>
      <vt:lpstr>Broadway</vt:lpstr>
      <vt:lpstr>Calibri</vt:lpstr>
      <vt:lpstr>Candara</vt:lpstr>
      <vt:lpstr>Sitka Display</vt:lpstr>
      <vt:lpstr>Sitka Subheading Semibold</vt:lpstr>
      <vt:lpstr>Tahoma</vt:lpstr>
      <vt:lpstr>Trebuchet MS</vt:lpstr>
      <vt:lpstr>Vineta BT</vt:lpstr>
      <vt:lpstr>Wingdings</vt:lpstr>
      <vt:lpstr>Office Theme</vt:lpstr>
      <vt:lpstr>How to Use this Presentation</vt:lpstr>
      <vt:lpstr>PowerPoint Presentation</vt:lpstr>
      <vt:lpstr>PowerPoint Presentation</vt:lpstr>
      <vt:lpstr>Solution</vt:lpstr>
      <vt:lpstr>Product</vt:lpstr>
      <vt:lpstr>3 out 5 3/5 households lack regular collection. </vt:lpstr>
      <vt:lpstr>Market Size</vt:lpstr>
      <vt:lpstr>PowerPoint Presentation</vt:lpstr>
      <vt:lpstr>Competitive Advantage</vt:lpstr>
      <vt:lpstr>Project Traction</vt:lpstr>
      <vt:lpstr>Business Model</vt:lpstr>
      <vt:lpstr>Go To Market</vt:lpstr>
      <vt:lpstr>Social Impact</vt:lpstr>
      <vt:lpstr>Our Ask</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Copy of PLP Standard Pitch Deck Template</dc:title>
  <dc:creator>Thembi Ngobeni</dc:creator>
  <cp:keywords>DAGRQhOMgco,BAE0BcEJQYU,0</cp:keywords>
  <cp:lastModifiedBy>Lutfia</cp:lastModifiedBy>
  <cp:revision>17</cp:revision>
  <dcterms:created xsi:type="dcterms:W3CDTF">2025-05-14T09:40:38Z</dcterms:created>
  <dcterms:modified xsi:type="dcterms:W3CDTF">2025-05-14T12:04:35Z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2025-05-14T00:00:00Z</vt:filetime>
  </property>
  <property fmtid="{D5CDD505-2E9C-101B-9397-08002B2CF9AE}" pid="3" name="Creator">
    <vt:lpwstr>Canva</vt:lpwstr>
  </property>
  <property fmtid="{D5CDD505-2E9C-101B-9397-08002B2CF9AE}" pid="4" name="LastSaved">
    <vt:filetime>2025-05-14T00:00:00Z</vt:filetime>
  </property>
  <property fmtid="{D5CDD505-2E9C-101B-9397-08002B2CF9AE}" pid="5" name="Producer">
    <vt:lpwstr>Canva</vt:lpwstr>
  </property>
</Properties>
</file>